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5.xml" ContentType="application/vnd.openxmlformats-officedocument.theme+xml"/>
  <Override PartName="/ppt/theme/theme6.xml" ContentType="application/vnd.openxmlformats-officedocument.them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4" r:id="rId5"/>
    <p:sldMasterId id="2147483666" r:id="rId6"/>
    <p:sldMasterId id="2147483709" r:id="rId7"/>
  </p:sldMasterIdLst>
  <p:notesMasterIdLst>
    <p:notesMasterId r:id="rId76"/>
  </p:notesMasterIdLst>
  <p:handoutMasterIdLst>
    <p:handoutMasterId r:id="rId77"/>
  </p:handoutMasterIdLst>
  <p:sldIdLst>
    <p:sldId id="256" r:id="rId8"/>
    <p:sldId id="257" r:id="rId9"/>
    <p:sldId id="268" r:id="rId10"/>
    <p:sldId id="281" r:id="rId11"/>
    <p:sldId id="283" r:id="rId12"/>
    <p:sldId id="261" r:id="rId13"/>
    <p:sldId id="262" r:id="rId14"/>
    <p:sldId id="265" r:id="rId15"/>
    <p:sldId id="264" r:id="rId16"/>
    <p:sldId id="269" r:id="rId17"/>
    <p:sldId id="271" r:id="rId18"/>
    <p:sldId id="272" r:id="rId19"/>
    <p:sldId id="273" r:id="rId20"/>
    <p:sldId id="274" r:id="rId21"/>
    <p:sldId id="276" r:id="rId22"/>
    <p:sldId id="277" r:id="rId23"/>
    <p:sldId id="278" r:id="rId24"/>
    <p:sldId id="279" r:id="rId25"/>
    <p:sldId id="258" r:id="rId26"/>
    <p:sldId id="266" r:id="rId27"/>
    <p:sldId id="270" r:id="rId28"/>
    <p:sldId id="282"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267" r:id="rId7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970A0F-9911-0783-3922-C43763BEA15B}" name="Lindsey Artola" initials="LA" userId="S::lindsey@sagehealthstrategy.com::23f9f5c5-2bb3-4eb6-bc57-12d0db21c8b4" providerId="AD"/>
  <p188:author id="{60FF5450-BE47-F2B3-0404-6E822D57D37F}" name="Patrick Briody" initials="" userId="S::Patrick@sagehealthstrategy.com::4b3d0bb7-2815-4bd1-89e6-a4c3e457299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26101"/>
    <a:srgbClr val="F29222"/>
    <a:srgbClr val="C950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49F073-4698-492E-A6F4-39C0C7464459}" v="26" dt="2024-06-14T14:47:27.203"/>
    <p1510:client id="{B1456E94-7B57-4A1E-838A-534ABC02BBB3}" v="2" dt="2024-06-14T17:34:50.991"/>
    <p1510:client id="{FA33464B-BEB9-4CB0-E598-33738E140FA4}" v="182" dt="2024-06-14T15:45:38.6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5" d="100"/>
          <a:sy n="35" d="100"/>
        </p:scale>
        <p:origin x="91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notesMaster" Target="notesMasters/notesMaster1.xml"/><Relationship Id="rId84" Type="http://schemas.microsoft.com/office/2018/10/relationships/authors" Target="authors.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viewProps" Target="viewProps.xml"/><Relationship Id="rId5" Type="http://schemas.openxmlformats.org/officeDocument/2006/relationships/slideMaster" Target="slideMasters/slideMaster2.xml"/><Relationship Id="rId61" Type="http://schemas.openxmlformats.org/officeDocument/2006/relationships/slide" Target="slides/slide54.xml"/><Relationship Id="rId82" Type="http://schemas.microsoft.com/office/2016/11/relationships/changesInfo" Target="changesInfos/changesInfo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handoutMaster" Target="handoutMasters/handoutMaster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ralka, KC" userId="1d77e997-07ff-4646-9624-d73e0e14fe2a" providerId="ADAL" clId="{2549F073-4698-492E-A6F4-39C0C7464459}"/>
    <pc:docChg chg="custSel modSld">
      <pc:chgData name="Stralka, KC" userId="1d77e997-07ff-4646-9624-d73e0e14fe2a" providerId="ADAL" clId="{2549F073-4698-492E-A6F4-39C0C7464459}" dt="2024-06-14T14:47:27.203" v="25" actId="478"/>
      <pc:docMkLst>
        <pc:docMk/>
      </pc:docMkLst>
      <pc:sldChg chg="delSp mod">
        <pc:chgData name="Stralka, KC" userId="1d77e997-07ff-4646-9624-d73e0e14fe2a" providerId="ADAL" clId="{2549F073-4698-492E-A6F4-39C0C7464459}" dt="2024-06-14T14:35:07.169" v="14" actId="478"/>
        <pc:sldMkLst>
          <pc:docMk/>
          <pc:sldMk cId="2039849259" sldId="256"/>
        </pc:sldMkLst>
        <pc:spChg chg="del">
          <ac:chgData name="Stralka, KC" userId="1d77e997-07ff-4646-9624-d73e0e14fe2a" providerId="ADAL" clId="{2549F073-4698-492E-A6F4-39C0C7464459}" dt="2024-06-14T14:35:07.169" v="14" actId="478"/>
          <ac:spMkLst>
            <pc:docMk/>
            <pc:sldMk cId="2039849259" sldId="256"/>
            <ac:spMk id="9" creationId="{D044DAE0-B979-BE5F-2178-54EC1471FEA0}"/>
          </ac:spMkLst>
        </pc:spChg>
      </pc:sldChg>
      <pc:sldChg chg="delSp modSp mod">
        <pc:chgData name="Stralka, KC" userId="1d77e997-07ff-4646-9624-d73e0e14fe2a" providerId="ADAL" clId="{2549F073-4698-492E-A6F4-39C0C7464459}" dt="2024-06-14T14:35:03.227" v="13" actId="478"/>
        <pc:sldMkLst>
          <pc:docMk/>
          <pc:sldMk cId="953499333" sldId="257"/>
        </pc:sldMkLst>
        <pc:spChg chg="del mod">
          <ac:chgData name="Stralka, KC" userId="1d77e997-07ff-4646-9624-d73e0e14fe2a" providerId="ADAL" clId="{2549F073-4698-492E-A6F4-39C0C7464459}" dt="2024-06-14T14:35:03.227" v="13" actId="478"/>
          <ac:spMkLst>
            <pc:docMk/>
            <pc:sldMk cId="953499333" sldId="257"/>
            <ac:spMk id="3" creationId="{7353B89E-1AB8-079D-2117-33D25F083B1C}"/>
          </ac:spMkLst>
        </pc:spChg>
      </pc:sldChg>
      <pc:sldChg chg="delSp modSp mod">
        <pc:chgData name="Stralka, KC" userId="1d77e997-07ff-4646-9624-d73e0e14fe2a" providerId="ADAL" clId="{2549F073-4698-492E-A6F4-39C0C7464459}" dt="2024-06-14T14:47:27.203" v="25" actId="478"/>
        <pc:sldMkLst>
          <pc:docMk/>
          <pc:sldMk cId="1372700184" sldId="258"/>
        </pc:sldMkLst>
        <pc:spChg chg="del mod">
          <ac:chgData name="Stralka, KC" userId="1d77e997-07ff-4646-9624-d73e0e14fe2a" providerId="ADAL" clId="{2549F073-4698-492E-A6F4-39C0C7464459}" dt="2024-06-14T14:47:27.203" v="25" actId="478"/>
          <ac:spMkLst>
            <pc:docMk/>
            <pc:sldMk cId="1372700184" sldId="258"/>
            <ac:spMk id="2" creationId="{7BFD37E8-54F6-386D-6974-668E65F8523D}"/>
          </ac:spMkLst>
        </pc:spChg>
      </pc:sldChg>
      <pc:sldChg chg="delSp modSp mod">
        <pc:chgData name="Stralka, KC" userId="1d77e997-07ff-4646-9624-d73e0e14fe2a" providerId="ADAL" clId="{2549F073-4698-492E-A6F4-39C0C7464459}" dt="2024-06-14T14:29:19.727" v="4" actId="478"/>
        <pc:sldMkLst>
          <pc:docMk/>
          <pc:sldMk cId="3018068374" sldId="261"/>
        </pc:sldMkLst>
        <pc:spChg chg="del mod">
          <ac:chgData name="Stralka, KC" userId="1d77e997-07ff-4646-9624-d73e0e14fe2a" providerId="ADAL" clId="{2549F073-4698-492E-A6F4-39C0C7464459}" dt="2024-06-14T14:29:19.727" v="4" actId="478"/>
          <ac:spMkLst>
            <pc:docMk/>
            <pc:sldMk cId="3018068374" sldId="261"/>
            <ac:spMk id="2" creationId="{BD3A81C0-A546-E24B-F3FF-7187E5BCB6B6}"/>
          </ac:spMkLst>
        </pc:spChg>
      </pc:sldChg>
      <pc:sldChg chg="delSp mod">
        <pc:chgData name="Stralka, KC" userId="1d77e997-07ff-4646-9624-d73e0e14fe2a" providerId="ADAL" clId="{2549F073-4698-492E-A6F4-39C0C7464459}" dt="2024-06-14T14:38:12.034" v="22" actId="478"/>
        <pc:sldMkLst>
          <pc:docMk/>
          <pc:sldMk cId="802035884" sldId="262"/>
        </pc:sldMkLst>
        <pc:spChg chg="del">
          <ac:chgData name="Stralka, KC" userId="1d77e997-07ff-4646-9624-d73e0e14fe2a" providerId="ADAL" clId="{2549F073-4698-492E-A6F4-39C0C7464459}" dt="2024-06-14T14:38:12.034" v="22" actId="478"/>
          <ac:spMkLst>
            <pc:docMk/>
            <pc:sldMk cId="802035884" sldId="262"/>
            <ac:spMk id="6" creationId="{FF9028EC-068A-E417-517E-86657B7EB498}"/>
          </ac:spMkLst>
        </pc:spChg>
      </pc:sldChg>
      <pc:sldChg chg="delSp mod">
        <pc:chgData name="Stralka, KC" userId="1d77e997-07ff-4646-9624-d73e0e14fe2a" providerId="ADAL" clId="{2549F073-4698-492E-A6F4-39C0C7464459}" dt="2024-06-14T14:29:07.550" v="2" actId="478"/>
        <pc:sldMkLst>
          <pc:docMk/>
          <pc:sldMk cId="3119691529" sldId="264"/>
        </pc:sldMkLst>
        <pc:spChg chg="del">
          <ac:chgData name="Stralka, KC" userId="1d77e997-07ff-4646-9624-d73e0e14fe2a" providerId="ADAL" clId="{2549F073-4698-492E-A6F4-39C0C7464459}" dt="2024-06-14T14:29:07.550" v="2" actId="478"/>
          <ac:spMkLst>
            <pc:docMk/>
            <pc:sldMk cId="3119691529" sldId="264"/>
            <ac:spMk id="2" creationId="{A17FBFF0-E2B6-CD9E-85B4-B890E2D83AD6}"/>
          </ac:spMkLst>
        </pc:spChg>
      </pc:sldChg>
      <pc:sldChg chg="modSp">
        <pc:chgData name="Stralka, KC" userId="1d77e997-07ff-4646-9624-d73e0e14fe2a" providerId="ADAL" clId="{2549F073-4698-492E-A6F4-39C0C7464459}" dt="2024-06-14T14:28:00.679" v="0" actId="207"/>
        <pc:sldMkLst>
          <pc:docMk/>
          <pc:sldMk cId="551976560" sldId="266"/>
        </pc:sldMkLst>
        <pc:graphicFrameChg chg="mod">
          <ac:chgData name="Stralka, KC" userId="1d77e997-07ff-4646-9624-d73e0e14fe2a" providerId="ADAL" clId="{2549F073-4698-492E-A6F4-39C0C7464459}" dt="2024-06-14T14:28:00.679" v="0" actId="207"/>
          <ac:graphicFrameMkLst>
            <pc:docMk/>
            <pc:sldMk cId="551976560" sldId="266"/>
            <ac:graphicFrameMk id="24" creationId="{5EBB63D3-EC7F-4F34-0B4C-A26EF2ECCAAD}"/>
          </ac:graphicFrameMkLst>
        </pc:graphicFrameChg>
      </pc:sldChg>
      <pc:sldChg chg="delSp modSp mod">
        <pc:chgData name="Stralka, KC" userId="1d77e997-07ff-4646-9624-d73e0e14fe2a" providerId="ADAL" clId="{2549F073-4698-492E-A6F4-39C0C7464459}" dt="2024-06-14T14:29:29.327" v="9"/>
        <pc:sldMkLst>
          <pc:docMk/>
          <pc:sldMk cId="1126687105" sldId="268"/>
        </pc:sldMkLst>
        <pc:spChg chg="del mod">
          <ac:chgData name="Stralka, KC" userId="1d77e997-07ff-4646-9624-d73e0e14fe2a" providerId="ADAL" clId="{2549F073-4698-492E-A6F4-39C0C7464459}" dt="2024-06-14T14:29:29.327" v="9"/>
          <ac:spMkLst>
            <pc:docMk/>
            <pc:sldMk cId="1126687105" sldId="268"/>
            <ac:spMk id="2" creationId="{B91242B1-79F9-C32E-EF25-F86ADCDBFAA9}"/>
          </ac:spMkLst>
        </pc:spChg>
      </pc:sldChg>
      <pc:sldChg chg="delSp mod">
        <pc:chgData name="Stralka, KC" userId="1d77e997-07ff-4646-9624-d73e0e14fe2a" providerId="ADAL" clId="{2549F073-4698-492E-A6F4-39C0C7464459}" dt="2024-06-14T14:38:18.223" v="23" actId="478"/>
        <pc:sldMkLst>
          <pc:docMk/>
          <pc:sldMk cId="4127645235" sldId="269"/>
        </pc:sldMkLst>
        <pc:spChg chg="del">
          <ac:chgData name="Stralka, KC" userId="1d77e997-07ff-4646-9624-d73e0e14fe2a" providerId="ADAL" clId="{2549F073-4698-492E-A6F4-39C0C7464459}" dt="2024-06-14T14:38:18.223" v="23" actId="478"/>
          <ac:spMkLst>
            <pc:docMk/>
            <pc:sldMk cId="4127645235" sldId="269"/>
            <ac:spMk id="4" creationId="{E015BB3F-45F5-D83E-2BDF-A30C4AFE976C}"/>
          </ac:spMkLst>
        </pc:spChg>
      </pc:sldChg>
      <pc:sldChg chg="delSp mod">
        <pc:chgData name="Stralka, KC" userId="1d77e997-07ff-4646-9624-d73e0e14fe2a" providerId="ADAL" clId="{2549F073-4698-492E-A6F4-39C0C7464459}" dt="2024-06-14T14:35:21.645" v="15" actId="478"/>
        <pc:sldMkLst>
          <pc:docMk/>
          <pc:sldMk cId="183247672" sldId="271"/>
        </pc:sldMkLst>
        <pc:spChg chg="del">
          <ac:chgData name="Stralka, KC" userId="1d77e997-07ff-4646-9624-d73e0e14fe2a" providerId="ADAL" clId="{2549F073-4698-492E-A6F4-39C0C7464459}" dt="2024-06-14T14:35:21.645" v="15" actId="478"/>
          <ac:spMkLst>
            <pc:docMk/>
            <pc:sldMk cId="183247672" sldId="271"/>
            <ac:spMk id="4" creationId="{E08D9785-8145-5058-2689-BA99046CD11F}"/>
          </ac:spMkLst>
        </pc:spChg>
      </pc:sldChg>
      <pc:sldChg chg="delSp mod">
        <pc:chgData name="Stralka, KC" userId="1d77e997-07ff-4646-9624-d73e0e14fe2a" providerId="ADAL" clId="{2549F073-4698-492E-A6F4-39C0C7464459}" dt="2024-06-14T14:29:03.703" v="1" actId="478"/>
        <pc:sldMkLst>
          <pc:docMk/>
          <pc:sldMk cId="2334706415" sldId="272"/>
        </pc:sldMkLst>
        <pc:spChg chg="del">
          <ac:chgData name="Stralka, KC" userId="1d77e997-07ff-4646-9624-d73e0e14fe2a" providerId="ADAL" clId="{2549F073-4698-492E-A6F4-39C0C7464459}" dt="2024-06-14T14:29:03.703" v="1" actId="478"/>
          <ac:spMkLst>
            <pc:docMk/>
            <pc:sldMk cId="2334706415" sldId="272"/>
            <ac:spMk id="3" creationId="{FC02A734-96F7-5052-9A0A-ADD7FB76085D}"/>
          </ac:spMkLst>
        </pc:spChg>
      </pc:sldChg>
      <pc:sldChg chg="delSp mod">
        <pc:chgData name="Stralka, KC" userId="1d77e997-07ff-4646-9624-d73e0e14fe2a" providerId="ADAL" clId="{2549F073-4698-492E-A6F4-39C0C7464459}" dt="2024-06-14T14:35:28.165" v="16" actId="478"/>
        <pc:sldMkLst>
          <pc:docMk/>
          <pc:sldMk cId="3845025910" sldId="273"/>
        </pc:sldMkLst>
        <pc:spChg chg="del">
          <ac:chgData name="Stralka, KC" userId="1d77e997-07ff-4646-9624-d73e0e14fe2a" providerId="ADAL" clId="{2549F073-4698-492E-A6F4-39C0C7464459}" dt="2024-06-14T14:35:28.165" v="16" actId="478"/>
          <ac:spMkLst>
            <pc:docMk/>
            <pc:sldMk cId="3845025910" sldId="273"/>
            <ac:spMk id="3" creationId="{FE8B650B-44C0-BCEB-68BC-775352694373}"/>
          </ac:spMkLst>
        </pc:spChg>
      </pc:sldChg>
      <pc:sldChg chg="delSp mod">
        <pc:chgData name="Stralka, KC" userId="1d77e997-07ff-4646-9624-d73e0e14fe2a" providerId="ADAL" clId="{2549F073-4698-492E-A6F4-39C0C7464459}" dt="2024-06-14T14:35:32.479" v="17" actId="478"/>
        <pc:sldMkLst>
          <pc:docMk/>
          <pc:sldMk cId="2126310211" sldId="274"/>
        </pc:sldMkLst>
        <pc:spChg chg="del">
          <ac:chgData name="Stralka, KC" userId="1d77e997-07ff-4646-9624-d73e0e14fe2a" providerId="ADAL" clId="{2549F073-4698-492E-A6F4-39C0C7464459}" dt="2024-06-14T14:35:32.479" v="17" actId="478"/>
          <ac:spMkLst>
            <pc:docMk/>
            <pc:sldMk cId="2126310211" sldId="274"/>
            <ac:spMk id="2" creationId="{4719F14C-468B-53A3-4EA1-BCC02C3C75D0}"/>
          </ac:spMkLst>
        </pc:spChg>
      </pc:sldChg>
      <pc:sldChg chg="delSp mod">
        <pc:chgData name="Stralka, KC" userId="1d77e997-07ff-4646-9624-d73e0e14fe2a" providerId="ADAL" clId="{2549F073-4698-492E-A6F4-39C0C7464459}" dt="2024-06-14T14:35:36.639" v="18" actId="478"/>
        <pc:sldMkLst>
          <pc:docMk/>
          <pc:sldMk cId="397895095" sldId="276"/>
        </pc:sldMkLst>
        <pc:spChg chg="del">
          <ac:chgData name="Stralka, KC" userId="1d77e997-07ff-4646-9624-d73e0e14fe2a" providerId="ADAL" clId="{2549F073-4698-492E-A6F4-39C0C7464459}" dt="2024-06-14T14:35:36.639" v="18" actId="478"/>
          <ac:spMkLst>
            <pc:docMk/>
            <pc:sldMk cId="397895095" sldId="276"/>
            <ac:spMk id="2" creationId="{8404F5DC-294C-9FFE-B50F-545F76039549}"/>
          </ac:spMkLst>
        </pc:spChg>
      </pc:sldChg>
      <pc:sldChg chg="delSp mod">
        <pc:chgData name="Stralka, KC" userId="1d77e997-07ff-4646-9624-d73e0e14fe2a" providerId="ADAL" clId="{2549F073-4698-492E-A6F4-39C0C7464459}" dt="2024-06-14T14:35:40.097" v="19" actId="478"/>
        <pc:sldMkLst>
          <pc:docMk/>
          <pc:sldMk cId="1429113658" sldId="277"/>
        </pc:sldMkLst>
        <pc:spChg chg="del">
          <ac:chgData name="Stralka, KC" userId="1d77e997-07ff-4646-9624-d73e0e14fe2a" providerId="ADAL" clId="{2549F073-4698-492E-A6F4-39C0C7464459}" dt="2024-06-14T14:35:40.097" v="19" actId="478"/>
          <ac:spMkLst>
            <pc:docMk/>
            <pc:sldMk cId="1429113658" sldId="277"/>
            <ac:spMk id="5" creationId="{D1530E35-E569-60B6-08E8-CDB6F8322416}"/>
          </ac:spMkLst>
        </pc:spChg>
      </pc:sldChg>
      <pc:sldChg chg="delSp mod">
        <pc:chgData name="Stralka, KC" userId="1d77e997-07ff-4646-9624-d73e0e14fe2a" providerId="ADAL" clId="{2549F073-4698-492E-A6F4-39C0C7464459}" dt="2024-06-14T14:35:43.757" v="20" actId="478"/>
        <pc:sldMkLst>
          <pc:docMk/>
          <pc:sldMk cId="1136180044" sldId="278"/>
        </pc:sldMkLst>
        <pc:spChg chg="del">
          <ac:chgData name="Stralka, KC" userId="1d77e997-07ff-4646-9624-d73e0e14fe2a" providerId="ADAL" clId="{2549F073-4698-492E-A6F4-39C0C7464459}" dt="2024-06-14T14:35:43.757" v="20" actId="478"/>
          <ac:spMkLst>
            <pc:docMk/>
            <pc:sldMk cId="1136180044" sldId="278"/>
            <ac:spMk id="2" creationId="{EB7CB439-FFC8-7C4A-F0D2-5794E6D23C3C}"/>
          </ac:spMkLst>
        </pc:spChg>
      </pc:sldChg>
      <pc:sldChg chg="delSp mod">
        <pc:chgData name="Stralka, KC" userId="1d77e997-07ff-4646-9624-d73e0e14fe2a" providerId="ADAL" clId="{2549F073-4698-492E-A6F4-39C0C7464459}" dt="2024-06-14T14:35:48.025" v="21" actId="478"/>
        <pc:sldMkLst>
          <pc:docMk/>
          <pc:sldMk cId="420225854" sldId="279"/>
        </pc:sldMkLst>
        <pc:spChg chg="del">
          <ac:chgData name="Stralka, KC" userId="1d77e997-07ff-4646-9624-d73e0e14fe2a" providerId="ADAL" clId="{2549F073-4698-492E-A6F4-39C0C7464459}" dt="2024-06-14T14:35:48.025" v="21" actId="478"/>
          <ac:spMkLst>
            <pc:docMk/>
            <pc:sldMk cId="420225854" sldId="279"/>
            <ac:spMk id="6" creationId="{2D7B7DA7-1D6B-0496-686D-786A60CED07A}"/>
          </ac:spMkLst>
        </pc:spChg>
      </pc:sldChg>
      <pc:sldChg chg="delSp mod">
        <pc:chgData name="Stralka, KC" userId="1d77e997-07ff-4646-9624-d73e0e14fe2a" providerId="ADAL" clId="{2549F073-4698-492E-A6F4-39C0C7464459}" dt="2024-06-14T14:29:33.527" v="10" actId="478"/>
        <pc:sldMkLst>
          <pc:docMk/>
          <pc:sldMk cId="1312398679" sldId="281"/>
        </pc:sldMkLst>
        <pc:spChg chg="del">
          <ac:chgData name="Stralka, KC" userId="1d77e997-07ff-4646-9624-d73e0e14fe2a" providerId="ADAL" clId="{2549F073-4698-492E-A6F4-39C0C7464459}" dt="2024-06-14T14:29:33.527" v="10" actId="478"/>
          <ac:spMkLst>
            <pc:docMk/>
            <pc:sldMk cId="1312398679" sldId="281"/>
            <ac:spMk id="2" creationId="{B91242B1-79F9-C32E-EF25-F86ADCDBFAA9}"/>
          </ac:spMkLst>
        </pc:spChg>
      </pc:sldChg>
      <pc:sldChg chg="delSp mod">
        <pc:chgData name="Stralka, KC" userId="1d77e997-07ff-4646-9624-d73e0e14fe2a" providerId="ADAL" clId="{2549F073-4698-492E-A6F4-39C0C7464459}" dt="2024-06-14T14:29:41.547" v="11" actId="478"/>
        <pc:sldMkLst>
          <pc:docMk/>
          <pc:sldMk cId="664039272" sldId="283"/>
        </pc:sldMkLst>
        <pc:spChg chg="del">
          <ac:chgData name="Stralka, KC" userId="1d77e997-07ff-4646-9624-d73e0e14fe2a" providerId="ADAL" clId="{2549F073-4698-492E-A6F4-39C0C7464459}" dt="2024-06-14T14:29:41.547" v="11" actId="478"/>
          <ac:spMkLst>
            <pc:docMk/>
            <pc:sldMk cId="664039272" sldId="283"/>
            <ac:spMk id="14" creationId="{9973B153-D288-9333-D9BD-0582877E9021}"/>
          </ac:spMkLst>
        </pc:spChg>
      </pc:sldChg>
    </pc:docChg>
  </pc:docChgLst>
  <pc:docChgLst>
    <pc:chgData name="Winters, Morgan" userId="S::morgan.winters@illinois.gov::10cfa9dc-4880-4355-9bb3-55fa68c141f8" providerId="AD" clId="Web-{FA33464B-BEB9-4CB0-E598-33738E140FA4}"/>
    <pc:docChg chg="modSld">
      <pc:chgData name="Winters, Morgan" userId="S::morgan.winters@illinois.gov::10cfa9dc-4880-4355-9bb3-55fa68c141f8" providerId="AD" clId="Web-{FA33464B-BEB9-4CB0-E598-33738E140FA4}" dt="2024-06-14T15:45:38.691" v="181" actId="20577"/>
      <pc:docMkLst>
        <pc:docMk/>
      </pc:docMkLst>
      <pc:sldChg chg="modSp">
        <pc:chgData name="Winters, Morgan" userId="S::morgan.winters@illinois.gov::10cfa9dc-4880-4355-9bb3-55fa68c141f8" providerId="AD" clId="Web-{FA33464B-BEB9-4CB0-E598-33738E140FA4}" dt="2024-06-14T15:45:38.691" v="181" actId="20577"/>
        <pc:sldMkLst>
          <pc:docMk/>
          <pc:sldMk cId="664039272" sldId="283"/>
        </pc:sldMkLst>
        <pc:spChg chg="mod">
          <ac:chgData name="Winters, Morgan" userId="S::morgan.winters@illinois.gov::10cfa9dc-4880-4355-9bb3-55fa68c141f8" providerId="AD" clId="Web-{FA33464B-BEB9-4CB0-E598-33738E140FA4}" dt="2024-06-14T15:45:38.691" v="181" actId="20577"/>
          <ac:spMkLst>
            <pc:docMk/>
            <pc:sldMk cId="664039272" sldId="283"/>
            <ac:spMk id="13" creationId="{8884A94F-F26C-C3F3-FC27-8F92A80084EF}"/>
          </ac:spMkLst>
        </pc:spChg>
      </pc:sldChg>
    </pc:docChg>
  </pc:docChgLst>
  <pc:docChgLst>
    <pc:chgData name="Taylor, Brodie" userId="6bf89d02-57fb-4413-a859-57c89f1cd4f5" providerId="ADAL" clId="{B1456E94-7B57-4A1E-838A-534ABC02BBB3}"/>
    <pc:docChg chg="addSld">
      <pc:chgData name="Taylor, Brodie" userId="6bf89d02-57fb-4413-a859-57c89f1cd4f5" providerId="ADAL" clId="{B1456E94-7B57-4A1E-838A-534ABC02BBB3}" dt="2024-06-14T23:05:02.165" v="44" actId="680"/>
      <pc:docMkLst>
        <pc:docMk/>
      </pc:docMkLst>
      <pc:sldChg chg="new">
        <pc:chgData name="Taylor, Brodie" userId="6bf89d02-57fb-4413-a859-57c89f1cd4f5" providerId="ADAL" clId="{B1456E94-7B57-4A1E-838A-534ABC02BBB3}" dt="2024-06-14T23:04:42.291" v="0" actId="680"/>
        <pc:sldMkLst>
          <pc:docMk/>
          <pc:sldMk cId="3909099974" sldId="284"/>
        </pc:sldMkLst>
      </pc:sldChg>
      <pc:sldChg chg="new">
        <pc:chgData name="Taylor, Brodie" userId="6bf89d02-57fb-4413-a859-57c89f1cd4f5" providerId="ADAL" clId="{B1456E94-7B57-4A1E-838A-534ABC02BBB3}" dt="2024-06-14T23:04:42.319" v="1" actId="680"/>
        <pc:sldMkLst>
          <pc:docMk/>
          <pc:sldMk cId="2949645398" sldId="285"/>
        </pc:sldMkLst>
      </pc:sldChg>
      <pc:sldChg chg="new">
        <pc:chgData name="Taylor, Brodie" userId="6bf89d02-57fb-4413-a859-57c89f1cd4f5" providerId="ADAL" clId="{B1456E94-7B57-4A1E-838A-534ABC02BBB3}" dt="2024-06-14T23:04:42.333" v="2" actId="680"/>
        <pc:sldMkLst>
          <pc:docMk/>
          <pc:sldMk cId="1868728093" sldId="286"/>
        </pc:sldMkLst>
      </pc:sldChg>
      <pc:sldChg chg="new">
        <pc:chgData name="Taylor, Brodie" userId="6bf89d02-57fb-4413-a859-57c89f1cd4f5" providerId="ADAL" clId="{B1456E94-7B57-4A1E-838A-534ABC02BBB3}" dt="2024-06-14T23:04:42.346" v="3" actId="680"/>
        <pc:sldMkLst>
          <pc:docMk/>
          <pc:sldMk cId="620027168" sldId="287"/>
        </pc:sldMkLst>
      </pc:sldChg>
      <pc:sldChg chg="new">
        <pc:chgData name="Taylor, Brodie" userId="6bf89d02-57fb-4413-a859-57c89f1cd4f5" providerId="ADAL" clId="{B1456E94-7B57-4A1E-838A-534ABC02BBB3}" dt="2024-06-14T23:04:42.359" v="4" actId="680"/>
        <pc:sldMkLst>
          <pc:docMk/>
          <pc:sldMk cId="1917461511" sldId="288"/>
        </pc:sldMkLst>
      </pc:sldChg>
      <pc:sldChg chg="new">
        <pc:chgData name="Taylor, Brodie" userId="6bf89d02-57fb-4413-a859-57c89f1cd4f5" providerId="ADAL" clId="{B1456E94-7B57-4A1E-838A-534ABC02BBB3}" dt="2024-06-14T23:04:42.372" v="5" actId="680"/>
        <pc:sldMkLst>
          <pc:docMk/>
          <pc:sldMk cId="1481662734" sldId="289"/>
        </pc:sldMkLst>
      </pc:sldChg>
      <pc:sldChg chg="new">
        <pc:chgData name="Taylor, Brodie" userId="6bf89d02-57fb-4413-a859-57c89f1cd4f5" providerId="ADAL" clId="{B1456E94-7B57-4A1E-838A-534ABC02BBB3}" dt="2024-06-14T23:04:42.385" v="6" actId="680"/>
        <pc:sldMkLst>
          <pc:docMk/>
          <pc:sldMk cId="543498042" sldId="290"/>
        </pc:sldMkLst>
      </pc:sldChg>
      <pc:sldChg chg="new">
        <pc:chgData name="Taylor, Brodie" userId="6bf89d02-57fb-4413-a859-57c89f1cd4f5" providerId="ADAL" clId="{B1456E94-7B57-4A1E-838A-534ABC02BBB3}" dt="2024-06-14T23:04:42.396" v="7" actId="680"/>
        <pc:sldMkLst>
          <pc:docMk/>
          <pc:sldMk cId="2789911214" sldId="291"/>
        </pc:sldMkLst>
      </pc:sldChg>
      <pc:sldChg chg="new">
        <pc:chgData name="Taylor, Brodie" userId="6bf89d02-57fb-4413-a859-57c89f1cd4f5" providerId="ADAL" clId="{B1456E94-7B57-4A1E-838A-534ABC02BBB3}" dt="2024-06-14T23:04:42.408" v="8" actId="680"/>
        <pc:sldMkLst>
          <pc:docMk/>
          <pc:sldMk cId="117200771" sldId="292"/>
        </pc:sldMkLst>
      </pc:sldChg>
      <pc:sldChg chg="new">
        <pc:chgData name="Taylor, Brodie" userId="6bf89d02-57fb-4413-a859-57c89f1cd4f5" providerId="ADAL" clId="{B1456E94-7B57-4A1E-838A-534ABC02BBB3}" dt="2024-06-14T23:04:42.419" v="9" actId="680"/>
        <pc:sldMkLst>
          <pc:docMk/>
          <pc:sldMk cId="1513560654" sldId="293"/>
        </pc:sldMkLst>
      </pc:sldChg>
      <pc:sldChg chg="new">
        <pc:chgData name="Taylor, Brodie" userId="6bf89d02-57fb-4413-a859-57c89f1cd4f5" providerId="ADAL" clId="{B1456E94-7B57-4A1E-838A-534ABC02BBB3}" dt="2024-06-14T23:04:42.432" v="10" actId="680"/>
        <pc:sldMkLst>
          <pc:docMk/>
          <pc:sldMk cId="1842692719" sldId="294"/>
        </pc:sldMkLst>
      </pc:sldChg>
      <pc:sldChg chg="new">
        <pc:chgData name="Taylor, Brodie" userId="6bf89d02-57fb-4413-a859-57c89f1cd4f5" providerId="ADAL" clId="{B1456E94-7B57-4A1E-838A-534ABC02BBB3}" dt="2024-06-14T23:04:42.447" v="11" actId="680"/>
        <pc:sldMkLst>
          <pc:docMk/>
          <pc:sldMk cId="1696264872" sldId="295"/>
        </pc:sldMkLst>
      </pc:sldChg>
      <pc:sldChg chg="new">
        <pc:chgData name="Taylor, Brodie" userId="6bf89d02-57fb-4413-a859-57c89f1cd4f5" providerId="ADAL" clId="{B1456E94-7B57-4A1E-838A-534ABC02BBB3}" dt="2024-06-14T23:04:42.467" v="12" actId="680"/>
        <pc:sldMkLst>
          <pc:docMk/>
          <pc:sldMk cId="3700443200" sldId="296"/>
        </pc:sldMkLst>
      </pc:sldChg>
      <pc:sldChg chg="new">
        <pc:chgData name="Taylor, Brodie" userId="6bf89d02-57fb-4413-a859-57c89f1cd4f5" providerId="ADAL" clId="{B1456E94-7B57-4A1E-838A-534ABC02BBB3}" dt="2024-06-14T23:04:42.496" v="13" actId="680"/>
        <pc:sldMkLst>
          <pc:docMk/>
          <pc:sldMk cId="1531472009" sldId="297"/>
        </pc:sldMkLst>
      </pc:sldChg>
      <pc:sldChg chg="new">
        <pc:chgData name="Taylor, Brodie" userId="6bf89d02-57fb-4413-a859-57c89f1cd4f5" providerId="ADAL" clId="{B1456E94-7B57-4A1E-838A-534ABC02BBB3}" dt="2024-06-14T23:04:42.514" v="14" actId="680"/>
        <pc:sldMkLst>
          <pc:docMk/>
          <pc:sldMk cId="1783833258" sldId="298"/>
        </pc:sldMkLst>
      </pc:sldChg>
      <pc:sldChg chg="new">
        <pc:chgData name="Taylor, Brodie" userId="6bf89d02-57fb-4413-a859-57c89f1cd4f5" providerId="ADAL" clId="{B1456E94-7B57-4A1E-838A-534ABC02BBB3}" dt="2024-06-14T23:04:42.529" v="15" actId="680"/>
        <pc:sldMkLst>
          <pc:docMk/>
          <pc:sldMk cId="715064670" sldId="299"/>
        </pc:sldMkLst>
      </pc:sldChg>
      <pc:sldChg chg="new">
        <pc:chgData name="Taylor, Brodie" userId="6bf89d02-57fb-4413-a859-57c89f1cd4f5" providerId="ADAL" clId="{B1456E94-7B57-4A1E-838A-534ABC02BBB3}" dt="2024-06-14T23:04:42.551" v="16" actId="680"/>
        <pc:sldMkLst>
          <pc:docMk/>
          <pc:sldMk cId="2320526457" sldId="300"/>
        </pc:sldMkLst>
      </pc:sldChg>
      <pc:sldChg chg="new">
        <pc:chgData name="Taylor, Brodie" userId="6bf89d02-57fb-4413-a859-57c89f1cd4f5" providerId="ADAL" clId="{B1456E94-7B57-4A1E-838A-534ABC02BBB3}" dt="2024-06-14T23:04:42.575" v="17" actId="680"/>
        <pc:sldMkLst>
          <pc:docMk/>
          <pc:sldMk cId="2518323279" sldId="301"/>
        </pc:sldMkLst>
      </pc:sldChg>
      <pc:sldChg chg="new">
        <pc:chgData name="Taylor, Brodie" userId="6bf89d02-57fb-4413-a859-57c89f1cd4f5" providerId="ADAL" clId="{B1456E94-7B57-4A1E-838A-534ABC02BBB3}" dt="2024-06-14T23:04:42.593" v="18" actId="680"/>
        <pc:sldMkLst>
          <pc:docMk/>
          <pc:sldMk cId="932038013" sldId="302"/>
        </pc:sldMkLst>
      </pc:sldChg>
      <pc:sldChg chg="new">
        <pc:chgData name="Taylor, Brodie" userId="6bf89d02-57fb-4413-a859-57c89f1cd4f5" providerId="ADAL" clId="{B1456E94-7B57-4A1E-838A-534ABC02BBB3}" dt="2024-06-14T23:04:42.608" v="19" actId="680"/>
        <pc:sldMkLst>
          <pc:docMk/>
          <pc:sldMk cId="2852861750" sldId="303"/>
        </pc:sldMkLst>
      </pc:sldChg>
      <pc:sldChg chg="new">
        <pc:chgData name="Taylor, Brodie" userId="6bf89d02-57fb-4413-a859-57c89f1cd4f5" providerId="ADAL" clId="{B1456E94-7B57-4A1E-838A-534ABC02BBB3}" dt="2024-06-14T23:05:00.891" v="20" actId="680"/>
        <pc:sldMkLst>
          <pc:docMk/>
          <pc:sldMk cId="2688360585" sldId="304"/>
        </pc:sldMkLst>
      </pc:sldChg>
      <pc:sldChg chg="new">
        <pc:chgData name="Taylor, Brodie" userId="6bf89d02-57fb-4413-a859-57c89f1cd4f5" providerId="ADAL" clId="{B1456E94-7B57-4A1E-838A-534ABC02BBB3}" dt="2024-06-14T23:05:01.392" v="21" actId="680"/>
        <pc:sldMkLst>
          <pc:docMk/>
          <pc:sldMk cId="3881606467" sldId="305"/>
        </pc:sldMkLst>
      </pc:sldChg>
      <pc:sldChg chg="new">
        <pc:chgData name="Taylor, Brodie" userId="6bf89d02-57fb-4413-a859-57c89f1cd4f5" providerId="ADAL" clId="{B1456E94-7B57-4A1E-838A-534ABC02BBB3}" dt="2024-06-14T23:05:01.439" v="22" actId="680"/>
        <pc:sldMkLst>
          <pc:docMk/>
          <pc:sldMk cId="334817058" sldId="306"/>
        </pc:sldMkLst>
      </pc:sldChg>
      <pc:sldChg chg="new">
        <pc:chgData name="Taylor, Brodie" userId="6bf89d02-57fb-4413-a859-57c89f1cd4f5" providerId="ADAL" clId="{B1456E94-7B57-4A1E-838A-534ABC02BBB3}" dt="2024-06-14T23:05:01.484" v="23" actId="680"/>
        <pc:sldMkLst>
          <pc:docMk/>
          <pc:sldMk cId="1484205390" sldId="307"/>
        </pc:sldMkLst>
      </pc:sldChg>
      <pc:sldChg chg="new">
        <pc:chgData name="Taylor, Brodie" userId="6bf89d02-57fb-4413-a859-57c89f1cd4f5" providerId="ADAL" clId="{B1456E94-7B57-4A1E-838A-534ABC02BBB3}" dt="2024-06-14T23:05:01.509" v="24" actId="680"/>
        <pc:sldMkLst>
          <pc:docMk/>
          <pc:sldMk cId="1613535256" sldId="308"/>
        </pc:sldMkLst>
      </pc:sldChg>
      <pc:sldChg chg="new">
        <pc:chgData name="Taylor, Brodie" userId="6bf89d02-57fb-4413-a859-57c89f1cd4f5" providerId="ADAL" clId="{B1456E94-7B57-4A1E-838A-534ABC02BBB3}" dt="2024-06-14T23:05:01.552" v="25" actId="680"/>
        <pc:sldMkLst>
          <pc:docMk/>
          <pc:sldMk cId="485883159" sldId="309"/>
        </pc:sldMkLst>
      </pc:sldChg>
      <pc:sldChg chg="new">
        <pc:chgData name="Taylor, Brodie" userId="6bf89d02-57fb-4413-a859-57c89f1cd4f5" providerId="ADAL" clId="{B1456E94-7B57-4A1E-838A-534ABC02BBB3}" dt="2024-06-14T23:05:01.567" v="26" actId="680"/>
        <pc:sldMkLst>
          <pc:docMk/>
          <pc:sldMk cId="101275975" sldId="310"/>
        </pc:sldMkLst>
      </pc:sldChg>
      <pc:sldChg chg="new">
        <pc:chgData name="Taylor, Brodie" userId="6bf89d02-57fb-4413-a859-57c89f1cd4f5" providerId="ADAL" clId="{B1456E94-7B57-4A1E-838A-534ABC02BBB3}" dt="2024-06-14T23:05:01.594" v="27" actId="680"/>
        <pc:sldMkLst>
          <pc:docMk/>
          <pc:sldMk cId="3646784156" sldId="311"/>
        </pc:sldMkLst>
      </pc:sldChg>
      <pc:sldChg chg="new">
        <pc:chgData name="Taylor, Brodie" userId="6bf89d02-57fb-4413-a859-57c89f1cd4f5" providerId="ADAL" clId="{B1456E94-7B57-4A1E-838A-534ABC02BBB3}" dt="2024-06-14T23:05:01.646" v="28" actId="680"/>
        <pc:sldMkLst>
          <pc:docMk/>
          <pc:sldMk cId="3143891634" sldId="312"/>
        </pc:sldMkLst>
      </pc:sldChg>
      <pc:sldChg chg="new">
        <pc:chgData name="Taylor, Brodie" userId="6bf89d02-57fb-4413-a859-57c89f1cd4f5" providerId="ADAL" clId="{B1456E94-7B57-4A1E-838A-534ABC02BBB3}" dt="2024-06-14T23:05:01.663" v="29" actId="680"/>
        <pc:sldMkLst>
          <pc:docMk/>
          <pc:sldMk cId="2431353307" sldId="313"/>
        </pc:sldMkLst>
      </pc:sldChg>
      <pc:sldChg chg="new">
        <pc:chgData name="Taylor, Brodie" userId="6bf89d02-57fb-4413-a859-57c89f1cd4f5" providerId="ADAL" clId="{B1456E94-7B57-4A1E-838A-534ABC02BBB3}" dt="2024-06-14T23:05:01.696" v="30" actId="680"/>
        <pc:sldMkLst>
          <pc:docMk/>
          <pc:sldMk cId="1839763069" sldId="314"/>
        </pc:sldMkLst>
      </pc:sldChg>
      <pc:sldChg chg="new">
        <pc:chgData name="Taylor, Brodie" userId="6bf89d02-57fb-4413-a859-57c89f1cd4f5" providerId="ADAL" clId="{B1456E94-7B57-4A1E-838A-534ABC02BBB3}" dt="2024-06-14T23:05:01.738" v="31" actId="680"/>
        <pc:sldMkLst>
          <pc:docMk/>
          <pc:sldMk cId="1088122615" sldId="315"/>
        </pc:sldMkLst>
      </pc:sldChg>
      <pc:sldChg chg="new">
        <pc:chgData name="Taylor, Brodie" userId="6bf89d02-57fb-4413-a859-57c89f1cd4f5" providerId="ADAL" clId="{B1456E94-7B57-4A1E-838A-534ABC02BBB3}" dt="2024-06-14T23:05:01.790" v="32" actId="680"/>
        <pc:sldMkLst>
          <pc:docMk/>
          <pc:sldMk cId="269601728" sldId="316"/>
        </pc:sldMkLst>
      </pc:sldChg>
      <pc:sldChg chg="new">
        <pc:chgData name="Taylor, Brodie" userId="6bf89d02-57fb-4413-a859-57c89f1cd4f5" providerId="ADAL" clId="{B1456E94-7B57-4A1E-838A-534ABC02BBB3}" dt="2024-06-14T23:05:01.806" v="33" actId="680"/>
        <pc:sldMkLst>
          <pc:docMk/>
          <pc:sldMk cId="3292695945" sldId="317"/>
        </pc:sldMkLst>
      </pc:sldChg>
      <pc:sldChg chg="new">
        <pc:chgData name="Taylor, Brodie" userId="6bf89d02-57fb-4413-a859-57c89f1cd4f5" providerId="ADAL" clId="{B1456E94-7B57-4A1E-838A-534ABC02BBB3}" dt="2024-06-14T23:05:01.833" v="34" actId="680"/>
        <pc:sldMkLst>
          <pc:docMk/>
          <pc:sldMk cId="2219545211" sldId="318"/>
        </pc:sldMkLst>
      </pc:sldChg>
      <pc:sldChg chg="new">
        <pc:chgData name="Taylor, Brodie" userId="6bf89d02-57fb-4413-a859-57c89f1cd4f5" providerId="ADAL" clId="{B1456E94-7B57-4A1E-838A-534ABC02BBB3}" dt="2024-06-14T23:05:01.861" v="35" actId="680"/>
        <pc:sldMkLst>
          <pc:docMk/>
          <pc:sldMk cId="3660632066" sldId="319"/>
        </pc:sldMkLst>
      </pc:sldChg>
      <pc:sldChg chg="new">
        <pc:chgData name="Taylor, Brodie" userId="6bf89d02-57fb-4413-a859-57c89f1cd4f5" providerId="ADAL" clId="{B1456E94-7B57-4A1E-838A-534ABC02BBB3}" dt="2024-06-14T23:05:01.891" v="36" actId="680"/>
        <pc:sldMkLst>
          <pc:docMk/>
          <pc:sldMk cId="1465235737" sldId="320"/>
        </pc:sldMkLst>
      </pc:sldChg>
      <pc:sldChg chg="new">
        <pc:chgData name="Taylor, Brodie" userId="6bf89d02-57fb-4413-a859-57c89f1cd4f5" providerId="ADAL" clId="{B1456E94-7B57-4A1E-838A-534ABC02BBB3}" dt="2024-06-14T23:05:01.922" v="37" actId="680"/>
        <pc:sldMkLst>
          <pc:docMk/>
          <pc:sldMk cId="924220959" sldId="321"/>
        </pc:sldMkLst>
      </pc:sldChg>
      <pc:sldChg chg="new">
        <pc:chgData name="Taylor, Brodie" userId="6bf89d02-57fb-4413-a859-57c89f1cd4f5" providerId="ADAL" clId="{B1456E94-7B57-4A1E-838A-534ABC02BBB3}" dt="2024-06-14T23:05:01.969" v="38" actId="680"/>
        <pc:sldMkLst>
          <pc:docMk/>
          <pc:sldMk cId="2246745606" sldId="322"/>
        </pc:sldMkLst>
      </pc:sldChg>
      <pc:sldChg chg="new">
        <pc:chgData name="Taylor, Brodie" userId="6bf89d02-57fb-4413-a859-57c89f1cd4f5" providerId="ADAL" clId="{B1456E94-7B57-4A1E-838A-534ABC02BBB3}" dt="2024-06-14T23:05:01.998" v="39" actId="680"/>
        <pc:sldMkLst>
          <pc:docMk/>
          <pc:sldMk cId="89114953" sldId="323"/>
        </pc:sldMkLst>
      </pc:sldChg>
      <pc:sldChg chg="new">
        <pc:chgData name="Taylor, Brodie" userId="6bf89d02-57fb-4413-a859-57c89f1cd4f5" providerId="ADAL" clId="{B1456E94-7B57-4A1E-838A-534ABC02BBB3}" dt="2024-06-14T23:05:02.028" v="40" actId="680"/>
        <pc:sldMkLst>
          <pc:docMk/>
          <pc:sldMk cId="2224232297" sldId="324"/>
        </pc:sldMkLst>
      </pc:sldChg>
      <pc:sldChg chg="new">
        <pc:chgData name="Taylor, Brodie" userId="6bf89d02-57fb-4413-a859-57c89f1cd4f5" providerId="ADAL" clId="{B1456E94-7B57-4A1E-838A-534ABC02BBB3}" dt="2024-06-14T23:05:02.064" v="41" actId="680"/>
        <pc:sldMkLst>
          <pc:docMk/>
          <pc:sldMk cId="3932033216" sldId="325"/>
        </pc:sldMkLst>
      </pc:sldChg>
      <pc:sldChg chg="new">
        <pc:chgData name="Taylor, Brodie" userId="6bf89d02-57fb-4413-a859-57c89f1cd4f5" providerId="ADAL" clId="{B1456E94-7B57-4A1E-838A-534ABC02BBB3}" dt="2024-06-14T23:05:02.100" v="42" actId="680"/>
        <pc:sldMkLst>
          <pc:docMk/>
          <pc:sldMk cId="1707096299" sldId="326"/>
        </pc:sldMkLst>
      </pc:sldChg>
      <pc:sldChg chg="new">
        <pc:chgData name="Taylor, Brodie" userId="6bf89d02-57fb-4413-a859-57c89f1cd4f5" providerId="ADAL" clId="{B1456E94-7B57-4A1E-838A-534ABC02BBB3}" dt="2024-06-14T23:05:02.127" v="43" actId="680"/>
        <pc:sldMkLst>
          <pc:docMk/>
          <pc:sldMk cId="3786368783" sldId="327"/>
        </pc:sldMkLst>
      </pc:sldChg>
      <pc:sldChg chg="new">
        <pc:chgData name="Taylor, Brodie" userId="6bf89d02-57fb-4413-a859-57c89f1cd4f5" providerId="ADAL" clId="{B1456E94-7B57-4A1E-838A-534ABC02BBB3}" dt="2024-06-14T23:05:02.165" v="44" actId="680"/>
        <pc:sldMkLst>
          <pc:docMk/>
          <pc:sldMk cId="1170939354" sldId="328"/>
        </pc:sldMkLst>
      </pc:sldChg>
    </pc:docChg>
  </pc:docChgLst>
  <pc:docChgLst>
    <pc:chgData name="Patrick Briody" userId="4b3d0bb7-2815-4bd1-89e6-a4c3e4572996" providerId="ADAL" clId="{8A4A1CBF-B701-424C-906F-4438A30D983B}"/>
    <pc:docChg chg="undo custSel addSld modSld sldOrd">
      <pc:chgData name="Patrick Briody" userId="4b3d0bb7-2815-4bd1-89e6-a4c3e4572996" providerId="ADAL" clId="{8A4A1CBF-B701-424C-906F-4438A30D983B}" dt="2024-05-14T19:52:38.987" v="562" actId="20577"/>
      <pc:docMkLst>
        <pc:docMk/>
      </pc:docMkLst>
      <pc:sldChg chg="addSp delSp modSp mod modClrScheme chgLayout">
        <pc:chgData name="Patrick Briody" userId="4b3d0bb7-2815-4bd1-89e6-a4c3e4572996" providerId="ADAL" clId="{8A4A1CBF-B701-424C-906F-4438A30D983B}" dt="2024-05-14T18:55:06.673" v="30" actId="20577"/>
        <pc:sldMkLst>
          <pc:docMk/>
          <pc:sldMk cId="2039849259" sldId="256"/>
        </pc:sldMkLst>
        <pc:spChg chg="del mod ord">
          <ac:chgData name="Patrick Briody" userId="4b3d0bb7-2815-4bd1-89e6-a4c3e4572996" providerId="ADAL" clId="{8A4A1CBF-B701-424C-906F-4438A30D983B}" dt="2024-05-14T18:54:49.008" v="0" actId="700"/>
          <ac:spMkLst>
            <pc:docMk/>
            <pc:sldMk cId="2039849259" sldId="256"/>
            <ac:spMk id="2" creationId="{71C2EE62-78B9-18CC-8978-B3A20636A3FA}"/>
          </ac:spMkLst>
        </pc:spChg>
        <pc:spChg chg="del mod ord">
          <ac:chgData name="Patrick Briody" userId="4b3d0bb7-2815-4bd1-89e6-a4c3e4572996" providerId="ADAL" clId="{8A4A1CBF-B701-424C-906F-4438A30D983B}" dt="2024-05-14T18:54:49.008" v="0" actId="700"/>
          <ac:spMkLst>
            <pc:docMk/>
            <pc:sldMk cId="2039849259" sldId="256"/>
            <ac:spMk id="3" creationId="{98539867-A4E5-44F4-7B93-D20C5E89FC86}"/>
          </ac:spMkLst>
        </pc:spChg>
        <pc:spChg chg="del mod ord">
          <ac:chgData name="Patrick Briody" userId="4b3d0bb7-2815-4bd1-89e6-a4c3e4572996" providerId="ADAL" clId="{8A4A1CBF-B701-424C-906F-4438A30D983B}" dt="2024-05-14T18:54:49.008" v="0" actId="700"/>
          <ac:spMkLst>
            <pc:docMk/>
            <pc:sldMk cId="2039849259" sldId="256"/>
            <ac:spMk id="4" creationId="{BC0B1A84-465F-BCC5-4D63-0E33FF9823BA}"/>
          </ac:spMkLst>
        </pc:spChg>
        <pc:spChg chg="add mod ord">
          <ac:chgData name="Patrick Briody" userId="4b3d0bb7-2815-4bd1-89e6-a4c3e4572996" providerId="ADAL" clId="{8A4A1CBF-B701-424C-906F-4438A30D983B}" dt="2024-05-14T18:55:02.058" v="17" actId="20577"/>
          <ac:spMkLst>
            <pc:docMk/>
            <pc:sldMk cId="2039849259" sldId="256"/>
            <ac:spMk id="5" creationId="{95A099D1-06D6-E1C0-7520-B459FE7BC842}"/>
          </ac:spMkLst>
        </pc:spChg>
        <pc:spChg chg="add mod ord">
          <ac:chgData name="Patrick Briody" userId="4b3d0bb7-2815-4bd1-89e6-a4c3e4572996" providerId="ADAL" clId="{8A4A1CBF-B701-424C-906F-4438A30D983B}" dt="2024-05-14T18:55:06.673" v="30" actId="20577"/>
          <ac:spMkLst>
            <pc:docMk/>
            <pc:sldMk cId="2039849259" sldId="256"/>
            <ac:spMk id="6" creationId="{785DD6A4-54F5-9C9C-54F9-6B9A9D5B82A7}"/>
          </ac:spMkLst>
        </pc:spChg>
        <pc:spChg chg="add del mod ord">
          <ac:chgData name="Patrick Briody" userId="4b3d0bb7-2815-4bd1-89e6-a4c3e4572996" providerId="ADAL" clId="{8A4A1CBF-B701-424C-906F-4438A30D983B}" dt="2024-05-14T18:54:53.482" v="1" actId="478"/>
          <ac:spMkLst>
            <pc:docMk/>
            <pc:sldMk cId="2039849259" sldId="256"/>
            <ac:spMk id="7" creationId="{2A2AA30A-353D-8C49-A686-CF67D71051ED}"/>
          </ac:spMkLst>
        </pc:spChg>
      </pc:sldChg>
      <pc:sldChg chg="addSp delSp modSp new mod modClrScheme chgLayout">
        <pc:chgData name="Patrick Briody" userId="4b3d0bb7-2815-4bd1-89e6-a4c3e4572996" providerId="ADAL" clId="{8A4A1CBF-B701-424C-906F-4438A30D983B}" dt="2024-05-14T18:55:47.870" v="41" actId="27636"/>
        <pc:sldMkLst>
          <pc:docMk/>
          <pc:sldMk cId="953499333" sldId="257"/>
        </pc:sldMkLst>
        <pc:spChg chg="del">
          <ac:chgData name="Patrick Briody" userId="4b3d0bb7-2815-4bd1-89e6-a4c3e4572996" providerId="ADAL" clId="{8A4A1CBF-B701-424C-906F-4438A30D983B}" dt="2024-05-14T18:55:47.771" v="32" actId="700"/>
          <ac:spMkLst>
            <pc:docMk/>
            <pc:sldMk cId="953499333" sldId="257"/>
            <ac:spMk id="2" creationId="{B7346516-B1DC-B637-BB19-1FC687A37B70}"/>
          </ac:spMkLst>
        </pc:spChg>
        <pc:spChg chg="del mod ord">
          <ac:chgData name="Patrick Briody" userId="4b3d0bb7-2815-4bd1-89e6-a4c3e4572996" providerId="ADAL" clId="{8A4A1CBF-B701-424C-906F-4438A30D983B}" dt="2024-05-14T18:55:47.771" v="32" actId="700"/>
          <ac:spMkLst>
            <pc:docMk/>
            <pc:sldMk cId="953499333" sldId="257"/>
            <ac:spMk id="3" creationId="{AC2E55EA-139E-0EA8-F04E-42DF547F9C86}"/>
          </ac:spMkLst>
        </pc:spChg>
        <pc:spChg chg="del mod ord">
          <ac:chgData name="Patrick Briody" userId="4b3d0bb7-2815-4bd1-89e6-a4c3e4572996" providerId="ADAL" clId="{8A4A1CBF-B701-424C-906F-4438A30D983B}" dt="2024-05-14T18:55:47.771" v="32" actId="700"/>
          <ac:spMkLst>
            <pc:docMk/>
            <pc:sldMk cId="953499333" sldId="257"/>
            <ac:spMk id="4" creationId="{FC556B01-7900-784A-D25B-F6616E237555}"/>
          </ac:spMkLst>
        </pc:spChg>
        <pc:spChg chg="add mod ord">
          <ac:chgData name="Patrick Briody" userId="4b3d0bb7-2815-4bd1-89e6-a4c3e4572996" providerId="ADAL" clId="{8A4A1CBF-B701-424C-906F-4438A30D983B}" dt="2024-05-14T18:55:47.867" v="39" actId="27636"/>
          <ac:spMkLst>
            <pc:docMk/>
            <pc:sldMk cId="953499333" sldId="257"/>
            <ac:spMk id="5" creationId="{1715BCF4-A381-E4EA-9317-EE699E051582}"/>
          </ac:spMkLst>
        </pc:spChg>
        <pc:spChg chg="add mod ord">
          <ac:chgData name="Patrick Briody" userId="4b3d0bb7-2815-4bd1-89e6-a4c3e4572996" providerId="ADAL" clId="{8A4A1CBF-B701-424C-906F-4438A30D983B}" dt="2024-05-14T18:55:47.844" v="35" actId="27636"/>
          <ac:spMkLst>
            <pc:docMk/>
            <pc:sldMk cId="953499333" sldId="257"/>
            <ac:spMk id="6" creationId="{F7350236-71A1-9CA9-9A9C-0D1B7887A84E}"/>
          </ac:spMkLst>
        </pc:spChg>
        <pc:spChg chg="add mod ord">
          <ac:chgData name="Patrick Briody" userId="4b3d0bb7-2815-4bd1-89e6-a4c3e4572996" providerId="ADAL" clId="{8A4A1CBF-B701-424C-906F-4438A30D983B}" dt="2024-05-14T18:55:47.870" v="41" actId="27636"/>
          <ac:spMkLst>
            <pc:docMk/>
            <pc:sldMk cId="953499333" sldId="257"/>
            <ac:spMk id="7" creationId="{B58DB497-B8D4-604B-8CF5-B9B4A0849F3A}"/>
          </ac:spMkLst>
        </pc:spChg>
        <pc:spChg chg="add mod ord">
          <ac:chgData name="Patrick Briody" userId="4b3d0bb7-2815-4bd1-89e6-a4c3e4572996" providerId="ADAL" clId="{8A4A1CBF-B701-424C-906F-4438A30D983B}" dt="2024-05-14T18:55:47.866" v="38" actId="27636"/>
          <ac:spMkLst>
            <pc:docMk/>
            <pc:sldMk cId="953499333" sldId="257"/>
            <ac:spMk id="8" creationId="{95E61AD7-3225-5097-7F33-EA2B64BA860A}"/>
          </ac:spMkLst>
        </pc:spChg>
        <pc:spChg chg="add mod ord">
          <ac:chgData name="Patrick Briody" userId="4b3d0bb7-2815-4bd1-89e6-a4c3e4572996" providerId="ADAL" clId="{8A4A1CBF-B701-424C-906F-4438A30D983B}" dt="2024-05-14T18:55:47.828" v="34" actId="27636"/>
          <ac:spMkLst>
            <pc:docMk/>
            <pc:sldMk cId="953499333" sldId="257"/>
            <ac:spMk id="9" creationId="{6BFB9D76-5395-54FA-3877-8A7FAE349CDE}"/>
          </ac:spMkLst>
        </pc:spChg>
        <pc:spChg chg="add mod ord">
          <ac:chgData name="Patrick Briody" userId="4b3d0bb7-2815-4bd1-89e6-a4c3e4572996" providerId="ADAL" clId="{8A4A1CBF-B701-424C-906F-4438A30D983B}" dt="2024-05-14T18:55:47.846" v="36" actId="27636"/>
          <ac:spMkLst>
            <pc:docMk/>
            <pc:sldMk cId="953499333" sldId="257"/>
            <ac:spMk id="10" creationId="{98D3AE6C-1EFA-BBC1-0B02-890280470CFA}"/>
          </ac:spMkLst>
        </pc:spChg>
        <pc:spChg chg="add mod ord">
          <ac:chgData name="Patrick Briody" userId="4b3d0bb7-2815-4bd1-89e6-a4c3e4572996" providerId="ADAL" clId="{8A4A1CBF-B701-424C-906F-4438A30D983B}" dt="2024-05-14T18:55:47.857" v="37" actId="27636"/>
          <ac:spMkLst>
            <pc:docMk/>
            <pc:sldMk cId="953499333" sldId="257"/>
            <ac:spMk id="11" creationId="{5D63AA47-AFAC-3A85-19D7-E7953BC5A70C}"/>
          </ac:spMkLst>
        </pc:spChg>
        <pc:spChg chg="add mod ord">
          <ac:chgData name="Patrick Briody" userId="4b3d0bb7-2815-4bd1-89e6-a4c3e4572996" providerId="ADAL" clId="{8A4A1CBF-B701-424C-906F-4438A30D983B}" dt="2024-05-14T18:55:47.771" v="32" actId="700"/>
          <ac:spMkLst>
            <pc:docMk/>
            <pc:sldMk cId="953499333" sldId="257"/>
            <ac:spMk id="12" creationId="{16570D65-BA98-69CF-884D-28B4A2EE15F7}"/>
          </ac:spMkLst>
        </pc:spChg>
        <pc:spChg chg="add mod ord">
          <ac:chgData name="Patrick Briody" userId="4b3d0bb7-2815-4bd1-89e6-a4c3e4572996" providerId="ADAL" clId="{8A4A1CBF-B701-424C-906F-4438A30D983B}" dt="2024-05-14T18:55:47.869" v="40" actId="27636"/>
          <ac:spMkLst>
            <pc:docMk/>
            <pc:sldMk cId="953499333" sldId="257"/>
            <ac:spMk id="13" creationId="{1B91E91C-9B30-2998-77C4-9E563B732293}"/>
          </ac:spMkLst>
        </pc:spChg>
        <pc:spChg chg="add mod ord">
          <ac:chgData name="Patrick Briody" userId="4b3d0bb7-2815-4bd1-89e6-a4c3e4572996" providerId="ADAL" clId="{8A4A1CBF-B701-424C-906F-4438A30D983B}" dt="2024-05-14T18:55:47.825" v="33" actId="27636"/>
          <ac:spMkLst>
            <pc:docMk/>
            <pc:sldMk cId="953499333" sldId="257"/>
            <ac:spMk id="14" creationId="{D2CBBBD2-5B42-D61D-4EF3-384007D7F62D}"/>
          </ac:spMkLst>
        </pc:spChg>
      </pc:sldChg>
      <pc:sldChg chg="addSp delSp modSp new mod ord modClrScheme chgLayout">
        <pc:chgData name="Patrick Briody" userId="4b3d0bb7-2815-4bd1-89e6-a4c3e4572996" providerId="ADAL" clId="{8A4A1CBF-B701-424C-906F-4438A30D983B}" dt="2024-05-14T19:52:07.486" v="491" actId="20578"/>
        <pc:sldMkLst>
          <pc:docMk/>
          <pc:sldMk cId="1372700184" sldId="258"/>
        </pc:sldMkLst>
        <pc:spChg chg="del mod ord">
          <ac:chgData name="Patrick Briody" userId="4b3d0bb7-2815-4bd1-89e6-a4c3e4572996" providerId="ADAL" clId="{8A4A1CBF-B701-424C-906F-4438A30D983B}" dt="2024-05-14T18:56:28.872" v="43" actId="700"/>
          <ac:spMkLst>
            <pc:docMk/>
            <pc:sldMk cId="1372700184" sldId="258"/>
            <ac:spMk id="2" creationId="{E2E42CFA-64A8-75A7-53EF-086CA784F9B8}"/>
          </ac:spMkLst>
        </pc:spChg>
        <pc:spChg chg="del">
          <ac:chgData name="Patrick Briody" userId="4b3d0bb7-2815-4bd1-89e6-a4c3e4572996" providerId="ADAL" clId="{8A4A1CBF-B701-424C-906F-4438A30D983B}" dt="2024-05-14T18:56:28.872" v="43" actId="700"/>
          <ac:spMkLst>
            <pc:docMk/>
            <pc:sldMk cId="1372700184" sldId="258"/>
            <ac:spMk id="3" creationId="{D2D45BFA-A36D-FE99-3B06-C906FB0CB5A5}"/>
          </ac:spMkLst>
        </pc:spChg>
        <pc:spChg chg="del">
          <ac:chgData name="Patrick Briody" userId="4b3d0bb7-2815-4bd1-89e6-a4c3e4572996" providerId="ADAL" clId="{8A4A1CBF-B701-424C-906F-4438A30D983B}" dt="2024-05-14T18:56:28.872" v="43" actId="700"/>
          <ac:spMkLst>
            <pc:docMk/>
            <pc:sldMk cId="1372700184" sldId="258"/>
            <ac:spMk id="4" creationId="{5E961770-0696-7FDE-64C5-CEF36261E3A6}"/>
          </ac:spMkLst>
        </pc:spChg>
        <pc:spChg chg="del">
          <ac:chgData name="Patrick Briody" userId="4b3d0bb7-2815-4bd1-89e6-a4c3e4572996" providerId="ADAL" clId="{8A4A1CBF-B701-424C-906F-4438A30D983B}" dt="2024-05-14T18:56:28.872" v="43" actId="700"/>
          <ac:spMkLst>
            <pc:docMk/>
            <pc:sldMk cId="1372700184" sldId="258"/>
            <ac:spMk id="5" creationId="{1F9703F3-AAF8-306B-B6BA-6F838A1B561D}"/>
          </ac:spMkLst>
        </pc:spChg>
        <pc:spChg chg="del">
          <ac:chgData name="Patrick Briody" userId="4b3d0bb7-2815-4bd1-89e6-a4c3e4572996" providerId="ADAL" clId="{8A4A1CBF-B701-424C-906F-4438A30D983B}" dt="2024-05-14T18:56:28.872" v="43" actId="700"/>
          <ac:spMkLst>
            <pc:docMk/>
            <pc:sldMk cId="1372700184" sldId="258"/>
            <ac:spMk id="6" creationId="{C0775102-BBF0-9029-4375-290D27357851}"/>
          </ac:spMkLst>
        </pc:spChg>
        <pc:spChg chg="del">
          <ac:chgData name="Patrick Briody" userId="4b3d0bb7-2815-4bd1-89e6-a4c3e4572996" providerId="ADAL" clId="{8A4A1CBF-B701-424C-906F-4438A30D983B}" dt="2024-05-14T18:56:28.872" v="43" actId="700"/>
          <ac:spMkLst>
            <pc:docMk/>
            <pc:sldMk cId="1372700184" sldId="258"/>
            <ac:spMk id="7" creationId="{3486D399-D2DC-2902-1946-F428CBBBA958}"/>
          </ac:spMkLst>
        </pc:spChg>
        <pc:spChg chg="del">
          <ac:chgData name="Patrick Briody" userId="4b3d0bb7-2815-4bd1-89e6-a4c3e4572996" providerId="ADAL" clId="{8A4A1CBF-B701-424C-906F-4438A30D983B}" dt="2024-05-14T18:56:28.872" v="43" actId="700"/>
          <ac:spMkLst>
            <pc:docMk/>
            <pc:sldMk cId="1372700184" sldId="258"/>
            <ac:spMk id="8" creationId="{3557C395-6B16-6B0C-2158-183D877FFE7F}"/>
          </ac:spMkLst>
        </pc:spChg>
        <pc:spChg chg="del">
          <ac:chgData name="Patrick Briody" userId="4b3d0bb7-2815-4bd1-89e6-a4c3e4572996" providerId="ADAL" clId="{8A4A1CBF-B701-424C-906F-4438A30D983B}" dt="2024-05-14T18:56:28.872" v="43" actId="700"/>
          <ac:spMkLst>
            <pc:docMk/>
            <pc:sldMk cId="1372700184" sldId="258"/>
            <ac:spMk id="9" creationId="{6BDD624F-DC94-33CB-CA86-7C65FB7C70F6}"/>
          </ac:spMkLst>
        </pc:spChg>
        <pc:spChg chg="del">
          <ac:chgData name="Patrick Briody" userId="4b3d0bb7-2815-4bd1-89e6-a4c3e4572996" providerId="ADAL" clId="{8A4A1CBF-B701-424C-906F-4438A30D983B}" dt="2024-05-14T18:56:28.872" v="43" actId="700"/>
          <ac:spMkLst>
            <pc:docMk/>
            <pc:sldMk cId="1372700184" sldId="258"/>
            <ac:spMk id="10" creationId="{22506105-8BEB-6A6C-CEEB-7E68C94C1648}"/>
          </ac:spMkLst>
        </pc:spChg>
        <pc:spChg chg="del">
          <ac:chgData name="Patrick Briody" userId="4b3d0bb7-2815-4bd1-89e6-a4c3e4572996" providerId="ADAL" clId="{8A4A1CBF-B701-424C-906F-4438A30D983B}" dt="2024-05-14T18:56:28.872" v="43" actId="700"/>
          <ac:spMkLst>
            <pc:docMk/>
            <pc:sldMk cId="1372700184" sldId="258"/>
            <ac:spMk id="11" creationId="{CCBA9987-A49B-269F-B216-1A9A69E04704}"/>
          </ac:spMkLst>
        </pc:spChg>
        <pc:spChg chg="add del mod ord">
          <ac:chgData name="Patrick Briody" userId="4b3d0bb7-2815-4bd1-89e6-a4c3e4572996" providerId="ADAL" clId="{8A4A1CBF-B701-424C-906F-4438A30D983B}" dt="2024-05-14T18:56:34.271" v="44" actId="478"/>
          <ac:spMkLst>
            <pc:docMk/>
            <pc:sldMk cId="1372700184" sldId="258"/>
            <ac:spMk id="12" creationId="{B90A826D-8025-BB6B-0A9E-2B5C8F75A334}"/>
          </ac:spMkLst>
        </pc:spChg>
        <pc:spChg chg="add mod ord">
          <ac:chgData name="Patrick Briody" userId="4b3d0bb7-2815-4bd1-89e6-a4c3e4572996" providerId="ADAL" clId="{8A4A1CBF-B701-424C-906F-4438A30D983B}" dt="2024-05-14T18:56:50.203" v="72" actId="14100"/>
          <ac:spMkLst>
            <pc:docMk/>
            <pc:sldMk cId="1372700184" sldId="258"/>
            <ac:spMk id="13" creationId="{251FEE73-2118-5945-C651-075ACFFF6C4E}"/>
          </ac:spMkLst>
        </pc:spChg>
      </pc:sldChg>
      <pc:sldChg chg="addSp delSp modSp new mod ord modClrScheme chgLayout">
        <pc:chgData name="Patrick Briody" userId="4b3d0bb7-2815-4bd1-89e6-a4c3e4572996" providerId="ADAL" clId="{8A4A1CBF-B701-424C-906F-4438A30D983B}" dt="2024-05-14T19:52:07.486" v="491" actId="20578"/>
        <pc:sldMkLst>
          <pc:docMk/>
          <pc:sldMk cId="4112759423" sldId="259"/>
        </pc:sldMkLst>
        <pc:spChg chg="mod ord">
          <ac:chgData name="Patrick Briody" userId="4b3d0bb7-2815-4bd1-89e6-a4c3e4572996" providerId="ADAL" clId="{8A4A1CBF-B701-424C-906F-4438A30D983B}" dt="2024-05-14T19:00:41.047" v="124" actId="700"/>
          <ac:spMkLst>
            <pc:docMk/>
            <pc:sldMk cId="4112759423" sldId="259"/>
            <ac:spMk id="2" creationId="{B7581F06-7536-EEAF-322A-DCB2FA57CC18}"/>
          </ac:spMkLst>
        </pc:spChg>
        <pc:spChg chg="del mod ord">
          <ac:chgData name="Patrick Briody" userId="4b3d0bb7-2815-4bd1-89e6-a4c3e4572996" providerId="ADAL" clId="{8A4A1CBF-B701-424C-906F-4438A30D983B}" dt="2024-05-14T18:58:14.967" v="74" actId="700"/>
          <ac:spMkLst>
            <pc:docMk/>
            <pc:sldMk cId="4112759423" sldId="259"/>
            <ac:spMk id="3" creationId="{580DF4D3-C3F6-4595-02D1-37DBE1540FC2}"/>
          </ac:spMkLst>
        </pc:spChg>
        <pc:spChg chg="del">
          <ac:chgData name="Patrick Briody" userId="4b3d0bb7-2815-4bd1-89e6-a4c3e4572996" providerId="ADAL" clId="{8A4A1CBF-B701-424C-906F-4438A30D983B}" dt="2024-05-14T18:58:14.967" v="74" actId="700"/>
          <ac:spMkLst>
            <pc:docMk/>
            <pc:sldMk cId="4112759423" sldId="259"/>
            <ac:spMk id="4" creationId="{EFC695BD-BF63-44F8-C667-75D708B6CDBD}"/>
          </ac:spMkLst>
        </pc:spChg>
        <pc:spChg chg="add mod ord">
          <ac:chgData name="Patrick Briody" userId="4b3d0bb7-2815-4bd1-89e6-a4c3e4572996" providerId="ADAL" clId="{8A4A1CBF-B701-424C-906F-4438A30D983B}" dt="2024-05-14T19:07:10.196" v="383" actId="20577"/>
          <ac:spMkLst>
            <pc:docMk/>
            <pc:sldMk cId="4112759423" sldId="259"/>
            <ac:spMk id="5" creationId="{5DC80C3A-F75F-9E81-5252-F93F66ECBBA4}"/>
          </ac:spMkLst>
        </pc:spChg>
        <pc:spChg chg="add mod ord">
          <ac:chgData name="Patrick Briody" userId="4b3d0bb7-2815-4bd1-89e6-a4c3e4572996" providerId="ADAL" clId="{8A4A1CBF-B701-424C-906F-4438A30D983B}" dt="2024-05-14T19:07:50.074" v="386" actId="404"/>
          <ac:spMkLst>
            <pc:docMk/>
            <pc:sldMk cId="4112759423" sldId="259"/>
            <ac:spMk id="6" creationId="{38236816-E861-E134-BD24-902BDEA2F28A}"/>
          </ac:spMkLst>
        </pc:spChg>
        <pc:spChg chg="add del mod">
          <ac:chgData name="Patrick Briody" userId="4b3d0bb7-2815-4bd1-89e6-a4c3e4572996" providerId="ADAL" clId="{8A4A1CBF-B701-424C-906F-4438A30D983B}" dt="2024-05-14T18:59:14.489" v="115" actId="6264"/>
          <ac:spMkLst>
            <pc:docMk/>
            <pc:sldMk cId="4112759423" sldId="259"/>
            <ac:spMk id="7" creationId="{CEB66F07-E5CC-F104-FF1D-ECA3EC6834E2}"/>
          </ac:spMkLst>
        </pc:spChg>
        <pc:spChg chg="add del mod">
          <ac:chgData name="Patrick Briody" userId="4b3d0bb7-2815-4bd1-89e6-a4c3e4572996" providerId="ADAL" clId="{8A4A1CBF-B701-424C-906F-4438A30D983B}" dt="2024-05-14T18:59:14.489" v="115" actId="6264"/>
          <ac:spMkLst>
            <pc:docMk/>
            <pc:sldMk cId="4112759423" sldId="259"/>
            <ac:spMk id="8" creationId="{98384B5B-62FC-AD16-A008-2D41FAB3F789}"/>
          </ac:spMkLst>
        </pc:spChg>
        <pc:spChg chg="add del mod ord">
          <ac:chgData name="Patrick Briody" userId="4b3d0bb7-2815-4bd1-89e6-a4c3e4572996" providerId="ADAL" clId="{8A4A1CBF-B701-424C-906F-4438A30D983B}" dt="2024-05-14T19:00:29.511" v="120" actId="700"/>
          <ac:spMkLst>
            <pc:docMk/>
            <pc:sldMk cId="4112759423" sldId="259"/>
            <ac:spMk id="9" creationId="{8304D200-939F-9955-583D-6395572C76AD}"/>
          </ac:spMkLst>
        </pc:spChg>
        <pc:spChg chg="add del mod ord">
          <ac:chgData name="Patrick Briody" userId="4b3d0bb7-2815-4bd1-89e6-a4c3e4572996" providerId="ADAL" clId="{8A4A1CBF-B701-424C-906F-4438A30D983B}" dt="2024-05-14T19:00:34.616" v="122" actId="6264"/>
          <ac:spMkLst>
            <pc:docMk/>
            <pc:sldMk cId="4112759423" sldId="259"/>
            <ac:spMk id="10" creationId="{B4EF6E82-740B-7636-1416-ECFF4A96F4C3}"/>
          </ac:spMkLst>
        </pc:spChg>
        <pc:spChg chg="add del mod ord">
          <ac:chgData name="Patrick Briody" userId="4b3d0bb7-2815-4bd1-89e6-a4c3e4572996" providerId="ADAL" clId="{8A4A1CBF-B701-424C-906F-4438A30D983B}" dt="2024-05-14T19:00:34.616" v="122" actId="6264"/>
          <ac:spMkLst>
            <pc:docMk/>
            <pc:sldMk cId="4112759423" sldId="259"/>
            <ac:spMk id="11" creationId="{CCD45494-3821-E389-38C2-549A279E3295}"/>
          </ac:spMkLst>
        </pc:spChg>
        <pc:spChg chg="add del mod ord">
          <ac:chgData name="Patrick Briody" userId="4b3d0bb7-2815-4bd1-89e6-a4c3e4572996" providerId="ADAL" clId="{8A4A1CBF-B701-424C-906F-4438A30D983B}" dt="2024-05-14T19:00:34.616" v="122" actId="6264"/>
          <ac:spMkLst>
            <pc:docMk/>
            <pc:sldMk cId="4112759423" sldId="259"/>
            <ac:spMk id="12" creationId="{17CE74CD-0A88-32F2-A8DB-81CCF882F1EF}"/>
          </ac:spMkLst>
        </pc:spChg>
        <pc:spChg chg="add del mod ord">
          <ac:chgData name="Patrick Briody" userId="4b3d0bb7-2815-4bd1-89e6-a4c3e4572996" providerId="ADAL" clId="{8A4A1CBF-B701-424C-906F-4438A30D983B}" dt="2024-05-14T19:00:34.616" v="122" actId="6264"/>
          <ac:spMkLst>
            <pc:docMk/>
            <pc:sldMk cId="4112759423" sldId="259"/>
            <ac:spMk id="13" creationId="{A1E312AF-2E7D-C054-B083-B0120D6D63D1}"/>
          </ac:spMkLst>
        </pc:spChg>
        <pc:spChg chg="add del mod">
          <ac:chgData name="Patrick Briody" userId="4b3d0bb7-2815-4bd1-89e6-a4c3e4572996" providerId="ADAL" clId="{8A4A1CBF-B701-424C-906F-4438A30D983B}" dt="2024-05-14T19:00:34.616" v="122" actId="6264"/>
          <ac:spMkLst>
            <pc:docMk/>
            <pc:sldMk cId="4112759423" sldId="259"/>
            <ac:spMk id="14" creationId="{096CBFBF-6FBB-460E-2A8A-3562CC885969}"/>
          </ac:spMkLst>
        </pc:spChg>
        <pc:spChg chg="add del mod ord">
          <ac:chgData name="Patrick Briody" userId="4b3d0bb7-2815-4bd1-89e6-a4c3e4572996" providerId="ADAL" clId="{8A4A1CBF-B701-424C-906F-4438A30D983B}" dt="2024-05-14T19:00:41.047" v="124" actId="700"/>
          <ac:spMkLst>
            <pc:docMk/>
            <pc:sldMk cId="4112759423" sldId="259"/>
            <ac:spMk id="15" creationId="{F8CED593-7832-6EA9-A553-C1E079CAF41A}"/>
          </ac:spMkLst>
        </pc:spChg>
        <pc:spChg chg="add del mod ord">
          <ac:chgData name="Patrick Briody" userId="4b3d0bb7-2815-4bd1-89e6-a4c3e4572996" providerId="ADAL" clId="{8A4A1CBF-B701-424C-906F-4438A30D983B}" dt="2024-05-14T19:00:41.047" v="124" actId="700"/>
          <ac:spMkLst>
            <pc:docMk/>
            <pc:sldMk cId="4112759423" sldId="259"/>
            <ac:spMk id="16" creationId="{2372D2A7-A23E-6C74-3ADC-D6C889B2F03C}"/>
          </ac:spMkLst>
        </pc:spChg>
        <pc:spChg chg="add del mod ord">
          <ac:chgData name="Patrick Briody" userId="4b3d0bb7-2815-4bd1-89e6-a4c3e4572996" providerId="ADAL" clId="{8A4A1CBF-B701-424C-906F-4438A30D983B}" dt="2024-05-14T19:00:41.047" v="124" actId="700"/>
          <ac:spMkLst>
            <pc:docMk/>
            <pc:sldMk cId="4112759423" sldId="259"/>
            <ac:spMk id="17" creationId="{E72143EE-00B0-1D25-9095-C933C9DD3B35}"/>
          </ac:spMkLst>
        </pc:spChg>
        <pc:spChg chg="add del mod ord">
          <ac:chgData name="Patrick Briody" userId="4b3d0bb7-2815-4bd1-89e6-a4c3e4572996" providerId="ADAL" clId="{8A4A1CBF-B701-424C-906F-4438A30D983B}" dt="2024-05-14T19:00:41.047" v="124" actId="700"/>
          <ac:spMkLst>
            <pc:docMk/>
            <pc:sldMk cId="4112759423" sldId="259"/>
            <ac:spMk id="18" creationId="{EFE7310A-5612-65EE-C50B-D33647CED128}"/>
          </ac:spMkLst>
        </pc:spChg>
      </pc:sldChg>
      <pc:sldChg chg="addSp delSp modSp new mod ord">
        <pc:chgData name="Patrick Briody" userId="4b3d0bb7-2815-4bd1-89e6-a4c3e4572996" providerId="ADAL" clId="{8A4A1CBF-B701-424C-906F-4438A30D983B}" dt="2024-05-14T19:52:07.486" v="491" actId="20578"/>
        <pc:sldMkLst>
          <pc:docMk/>
          <pc:sldMk cId="295911751" sldId="260"/>
        </pc:sldMkLst>
        <pc:spChg chg="mod">
          <ac:chgData name="Patrick Briody" userId="4b3d0bb7-2815-4bd1-89e6-a4c3e4572996" providerId="ADAL" clId="{8A4A1CBF-B701-424C-906F-4438A30D983B}" dt="2024-05-14T19:07:06.569" v="378" actId="20577"/>
          <ac:spMkLst>
            <pc:docMk/>
            <pc:sldMk cId="295911751" sldId="260"/>
            <ac:spMk id="2" creationId="{84902FA2-364B-899B-0222-82406F1EA27B}"/>
          </ac:spMkLst>
        </pc:spChg>
        <pc:spChg chg="del">
          <ac:chgData name="Patrick Briody" userId="4b3d0bb7-2815-4bd1-89e6-a4c3e4572996" providerId="ADAL" clId="{8A4A1CBF-B701-424C-906F-4438A30D983B}" dt="2024-05-14T19:01:12.110" v="127" actId="3680"/>
          <ac:spMkLst>
            <pc:docMk/>
            <pc:sldMk cId="295911751" sldId="260"/>
            <ac:spMk id="3" creationId="{206E452D-F2D8-A5F1-A395-F90CC759F4EF}"/>
          </ac:spMkLst>
        </pc:spChg>
        <pc:spChg chg="add del">
          <ac:chgData name="Patrick Briody" userId="4b3d0bb7-2815-4bd1-89e6-a4c3e4572996" providerId="ADAL" clId="{8A4A1CBF-B701-424C-906F-4438A30D983B}" dt="2024-05-14T19:02:28.300" v="231" actId="22"/>
          <ac:spMkLst>
            <pc:docMk/>
            <pc:sldMk cId="295911751" sldId="260"/>
            <ac:spMk id="6" creationId="{1EA76678-F7AC-733E-FCB1-516EA1865A3F}"/>
          </ac:spMkLst>
        </pc:spChg>
        <pc:graphicFrameChg chg="add mod ord modGraphic">
          <ac:chgData name="Patrick Briody" userId="4b3d0bb7-2815-4bd1-89e6-a4c3e4572996" providerId="ADAL" clId="{8A4A1CBF-B701-424C-906F-4438A30D983B}" dt="2024-05-14T19:06:57.406" v="354" actId="12788"/>
          <ac:graphicFrameMkLst>
            <pc:docMk/>
            <pc:sldMk cId="295911751" sldId="260"/>
            <ac:graphicFrameMk id="4" creationId="{70E882E2-96BB-1DAF-F997-BFF0DAB2BA41}"/>
          </ac:graphicFrameMkLst>
        </pc:graphicFrameChg>
      </pc:sldChg>
      <pc:sldChg chg="modSp add mod">
        <pc:chgData name="Patrick Briody" userId="4b3d0bb7-2815-4bd1-89e6-a4c3e4572996" providerId="ADAL" clId="{8A4A1CBF-B701-424C-906F-4438A30D983B}" dt="2024-05-14T19:51:50.084" v="489" actId="14100"/>
        <pc:sldMkLst>
          <pc:docMk/>
          <pc:sldMk cId="3018068374" sldId="261"/>
        </pc:sldMkLst>
        <pc:spChg chg="mod">
          <ac:chgData name="Patrick Briody" userId="4b3d0bb7-2815-4bd1-89e6-a4c3e4572996" providerId="ADAL" clId="{8A4A1CBF-B701-424C-906F-4438A30D983B}" dt="2024-05-14T19:51:50.084" v="489" actId="14100"/>
          <ac:spMkLst>
            <pc:docMk/>
            <pc:sldMk cId="3018068374" sldId="261"/>
            <ac:spMk id="13" creationId="{251FEE73-2118-5945-C651-075ACFFF6C4E}"/>
          </ac:spMkLst>
        </pc:spChg>
      </pc:sldChg>
      <pc:sldChg chg="modSp add mod">
        <pc:chgData name="Patrick Briody" userId="4b3d0bb7-2815-4bd1-89e6-a4c3e4572996" providerId="ADAL" clId="{8A4A1CBF-B701-424C-906F-4438A30D983B}" dt="2024-05-14T19:15:43.326" v="452" actId="113"/>
        <pc:sldMkLst>
          <pc:docMk/>
          <pc:sldMk cId="802035884" sldId="262"/>
        </pc:sldMkLst>
        <pc:spChg chg="mod">
          <ac:chgData name="Patrick Briody" userId="4b3d0bb7-2815-4bd1-89e6-a4c3e4572996" providerId="ADAL" clId="{8A4A1CBF-B701-424C-906F-4438A30D983B}" dt="2024-05-14T19:09:49.282" v="436" actId="20577"/>
          <ac:spMkLst>
            <pc:docMk/>
            <pc:sldMk cId="802035884" sldId="262"/>
            <ac:spMk id="5" creationId="{5DC80C3A-F75F-9E81-5252-F93F66ECBBA4}"/>
          </ac:spMkLst>
        </pc:spChg>
        <pc:spChg chg="mod">
          <ac:chgData name="Patrick Briody" userId="4b3d0bb7-2815-4bd1-89e6-a4c3e4572996" providerId="ADAL" clId="{8A4A1CBF-B701-424C-906F-4438A30D983B}" dt="2024-05-14T19:15:43.326" v="452" actId="113"/>
          <ac:spMkLst>
            <pc:docMk/>
            <pc:sldMk cId="802035884" sldId="262"/>
            <ac:spMk id="6" creationId="{38236816-E861-E134-BD24-902BDEA2F28A}"/>
          </ac:spMkLst>
        </pc:spChg>
      </pc:sldChg>
      <pc:sldChg chg="modSp add mod ord">
        <pc:chgData name="Patrick Briody" userId="4b3d0bb7-2815-4bd1-89e6-a4c3e4572996" providerId="ADAL" clId="{8A4A1CBF-B701-424C-906F-4438A30D983B}" dt="2024-05-14T19:52:10.220" v="492" actId="20578"/>
        <pc:sldMkLst>
          <pc:docMk/>
          <pc:sldMk cId="2436294603" sldId="263"/>
        </pc:sldMkLst>
        <pc:spChg chg="mod">
          <ac:chgData name="Patrick Briody" userId="4b3d0bb7-2815-4bd1-89e6-a4c3e4572996" providerId="ADAL" clId="{8A4A1CBF-B701-424C-906F-4438A30D983B}" dt="2024-05-14T19:51:54.085" v="490" actId="14100"/>
          <ac:spMkLst>
            <pc:docMk/>
            <pc:sldMk cId="2436294603" sldId="263"/>
            <ac:spMk id="13" creationId="{251FEE73-2118-5945-C651-075ACFFF6C4E}"/>
          </ac:spMkLst>
        </pc:spChg>
      </pc:sldChg>
      <pc:sldChg chg="modSp add mod">
        <pc:chgData name="Patrick Briody" userId="4b3d0bb7-2815-4bd1-89e6-a4c3e4572996" providerId="ADAL" clId="{8A4A1CBF-B701-424C-906F-4438A30D983B}" dt="2024-05-14T19:52:30.956" v="543" actId="20577"/>
        <pc:sldMkLst>
          <pc:docMk/>
          <pc:sldMk cId="3119691529" sldId="264"/>
        </pc:sldMkLst>
        <pc:spChg chg="mod">
          <ac:chgData name="Patrick Briody" userId="4b3d0bb7-2815-4bd1-89e6-a4c3e4572996" providerId="ADAL" clId="{8A4A1CBF-B701-424C-906F-4438A30D983B}" dt="2024-05-14T19:52:30.956" v="543" actId="20577"/>
          <ac:spMkLst>
            <pc:docMk/>
            <pc:sldMk cId="3119691529" sldId="264"/>
            <ac:spMk id="13" creationId="{251FEE73-2118-5945-C651-075ACFFF6C4E}"/>
          </ac:spMkLst>
        </pc:spChg>
      </pc:sldChg>
      <pc:sldChg chg="modSp add mod">
        <pc:chgData name="Patrick Briody" userId="4b3d0bb7-2815-4bd1-89e6-a4c3e4572996" providerId="ADAL" clId="{8A4A1CBF-B701-424C-906F-4438A30D983B}" dt="2024-05-14T19:52:38.987" v="562" actId="20577"/>
        <pc:sldMkLst>
          <pc:docMk/>
          <pc:sldMk cId="3107965612" sldId="265"/>
        </pc:sldMkLst>
        <pc:spChg chg="mod">
          <ac:chgData name="Patrick Briody" userId="4b3d0bb7-2815-4bd1-89e6-a4c3e4572996" providerId="ADAL" clId="{8A4A1CBF-B701-424C-906F-4438A30D983B}" dt="2024-05-14T19:52:38.987" v="562" actId="20577"/>
          <ac:spMkLst>
            <pc:docMk/>
            <pc:sldMk cId="3107965612" sldId="265"/>
            <ac:spMk id="13" creationId="{251FEE73-2118-5945-C651-075ACFFF6C4E}"/>
          </ac:spMkLst>
        </pc:spChg>
      </pc:sldChg>
    </pc:docChg>
  </pc:docChgLst>
  <pc:docChgLst>
    <pc:chgData name="Lindsey Artola" userId="23f9f5c5-2bb3-4eb6-bc57-12d0db21c8b4" providerId="ADAL" clId="{E93A1737-B6ED-6B4A-B3CC-ADF810E2DD52}"/>
    <pc:docChg chg="custSel addSld delSld modSld modMainMaster">
      <pc:chgData name="Lindsey Artola" userId="23f9f5c5-2bb3-4eb6-bc57-12d0db21c8b4" providerId="ADAL" clId="{E93A1737-B6ED-6B4A-B3CC-ADF810E2DD52}" dt="2024-05-22T20:07:49.039" v="824" actId="20577"/>
      <pc:docMkLst>
        <pc:docMk/>
      </pc:docMkLst>
      <pc:sldChg chg="addSp delSp modSp mod modClrScheme chgLayout">
        <pc:chgData name="Lindsey Artola" userId="23f9f5c5-2bb3-4eb6-bc57-12d0db21c8b4" providerId="ADAL" clId="{E93A1737-B6ED-6B4A-B3CC-ADF810E2DD52}" dt="2024-05-22T20:07:49.039" v="824" actId="20577"/>
        <pc:sldMkLst>
          <pc:docMk/>
          <pc:sldMk cId="2039849259" sldId="256"/>
        </pc:sldMkLst>
        <pc:spChg chg="add del mod ord">
          <ac:chgData name="Lindsey Artola" userId="23f9f5c5-2bb3-4eb6-bc57-12d0db21c8b4" providerId="ADAL" clId="{E93A1737-B6ED-6B4A-B3CC-ADF810E2DD52}" dt="2024-05-20T14:36:40.134" v="1" actId="700"/>
          <ac:spMkLst>
            <pc:docMk/>
            <pc:sldMk cId="2039849259" sldId="256"/>
            <ac:spMk id="2" creationId="{AB6DCDDA-F8DD-6A0D-2DAB-AF5898285D78}"/>
          </ac:spMkLst>
        </pc:spChg>
        <pc:spChg chg="add del mod ord">
          <ac:chgData name="Lindsey Artola" userId="23f9f5c5-2bb3-4eb6-bc57-12d0db21c8b4" providerId="ADAL" clId="{E93A1737-B6ED-6B4A-B3CC-ADF810E2DD52}" dt="2024-05-20T14:36:40.134" v="1" actId="700"/>
          <ac:spMkLst>
            <pc:docMk/>
            <pc:sldMk cId="2039849259" sldId="256"/>
            <ac:spMk id="3" creationId="{6F602460-ECEF-7C58-484B-AF88A8448BFA}"/>
          </ac:spMkLst>
        </pc:spChg>
        <pc:spChg chg="add del mod ord">
          <ac:chgData name="Lindsey Artola" userId="23f9f5c5-2bb3-4eb6-bc57-12d0db21c8b4" providerId="ADAL" clId="{E93A1737-B6ED-6B4A-B3CC-ADF810E2DD52}" dt="2024-05-20T14:36:40.134" v="1" actId="700"/>
          <ac:spMkLst>
            <pc:docMk/>
            <pc:sldMk cId="2039849259" sldId="256"/>
            <ac:spMk id="4" creationId="{5BE2F716-2808-FD1A-9414-AC160D24EB56}"/>
          </ac:spMkLst>
        </pc:spChg>
        <pc:spChg chg="mod ord">
          <ac:chgData name="Lindsey Artola" userId="23f9f5c5-2bb3-4eb6-bc57-12d0db21c8b4" providerId="ADAL" clId="{E93A1737-B6ED-6B4A-B3CC-ADF810E2DD52}" dt="2024-05-20T14:37:33.268" v="84" actId="404"/>
          <ac:spMkLst>
            <pc:docMk/>
            <pc:sldMk cId="2039849259" sldId="256"/>
            <ac:spMk id="5" creationId="{95A099D1-06D6-E1C0-7520-B459FE7BC842}"/>
          </ac:spMkLst>
        </pc:spChg>
        <pc:spChg chg="mod ord">
          <ac:chgData name="Lindsey Artola" userId="23f9f5c5-2bb3-4eb6-bc57-12d0db21c8b4" providerId="ADAL" clId="{E93A1737-B6ED-6B4A-B3CC-ADF810E2DD52}" dt="2024-05-22T20:07:49.039" v="824" actId="20577"/>
          <ac:spMkLst>
            <pc:docMk/>
            <pc:sldMk cId="2039849259" sldId="256"/>
            <ac:spMk id="6" creationId="{785DD6A4-54F5-9C9C-54F9-6B9A9D5B82A7}"/>
          </ac:spMkLst>
        </pc:spChg>
        <pc:spChg chg="add del mod ord">
          <ac:chgData name="Lindsey Artola" userId="23f9f5c5-2bb3-4eb6-bc57-12d0db21c8b4" providerId="ADAL" clId="{E93A1737-B6ED-6B4A-B3CC-ADF810E2DD52}" dt="2024-05-20T14:40:26.868" v="85"/>
          <ac:spMkLst>
            <pc:docMk/>
            <pc:sldMk cId="2039849259" sldId="256"/>
            <ac:spMk id="7" creationId="{3BC799EE-7153-8C27-C943-335E14EA4811}"/>
          </ac:spMkLst>
        </pc:spChg>
        <pc:spChg chg="add del mod">
          <ac:chgData name="Lindsey Artola" userId="23f9f5c5-2bb3-4eb6-bc57-12d0db21c8b4" providerId="ADAL" clId="{E93A1737-B6ED-6B4A-B3CC-ADF810E2DD52}" dt="2024-05-20T14:40:50.198" v="90" actId="21"/>
          <ac:spMkLst>
            <pc:docMk/>
            <pc:sldMk cId="2039849259" sldId="256"/>
            <ac:spMk id="8" creationId="{D27114EF-83D2-3CE7-BD12-D888D959F15D}"/>
          </ac:spMkLst>
        </pc:spChg>
        <pc:spChg chg="add mod">
          <ac:chgData name="Lindsey Artola" userId="23f9f5c5-2bb3-4eb6-bc57-12d0db21c8b4" providerId="ADAL" clId="{E93A1737-B6ED-6B4A-B3CC-ADF810E2DD52}" dt="2024-05-20T16:05:49.349" v="389" actId="403"/>
          <ac:spMkLst>
            <pc:docMk/>
            <pc:sldMk cId="2039849259" sldId="256"/>
            <ac:spMk id="9" creationId="{D044DAE0-B979-BE5F-2178-54EC1471FEA0}"/>
          </ac:spMkLst>
        </pc:spChg>
        <pc:picChg chg="add del mod">
          <ac:chgData name="Lindsey Artola" userId="23f9f5c5-2bb3-4eb6-bc57-12d0db21c8b4" providerId="ADAL" clId="{E93A1737-B6ED-6B4A-B3CC-ADF810E2DD52}" dt="2024-05-20T14:40:47.598" v="89" actId="21"/>
          <ac:picMkLst>
            <pc:docMk/>
            <pc:sldMk cId="2039849259" sldId="256"/>
            <ac:picMk id="1026" creationId="{E9EB9C66-C164-87D2-D7D8-52EC3D6D1078}"/>
          </ac:picMkLst>
        </pc:picChg>
      </pc:sldChg>
      <pc:sldChg chg="addSp delSp modSp mod addCm chgLayout">
        <pc:chgData name="Lindsey Artola" userId="23f9f5c5-2bb3-4eb6-bc57-12d0db21c8b4" providerId="ADAL" clId="{E93A1737-B6ED-6B4A-B3CC-ADF810E2DD52}" dt="2024-05-22T19:00:14.733" v="816" actId="20577"/>
        <pc:sldMkLst>
          <pc:docMk/>
          <pc:sldMk cId="953499333" sldId="257"/>
        </pc:sldMkLst>
        <pc:spChg chg="add mod ord">
          <ac:chgData name="Lindsey Artola" userId="23f9f5c5-2bb3-4eb6-bc57-12d0db21c8b4" providerId="ADAL" clId="{E93A1737-B6ED-6B4A-B3CC-ADF810E2DD52}" dt="2024-05-22T18:50:36.035" v="760" actId="1076"/>
          <ac:spMkLst>
            <pc:docMk/>
            <pc:sldMk cId="953499333" sldId="257"/>
            <ac:spMk id="2" creationId="{C1A6CD3D-E9FA-E945-63FE-35E2D5E82866}"/>
          </ac:spMkLst>
        </pc:spChg>
        <pc:spChg chg="add mod">
          <ac:chgData name="Lindsey Artola" userId="23f9f5c5-2bb3-4eb6-bc57-12d0db21c8b4" providerId="ADAL" clId="{E93A1737-B6ED-6B4A-B3CC-ADF810E2DD52}" dt="2024-05-22T19:00:14.733" v="816" actId="20577"/>
          <ac:spMkLst>
            <pc:docMk/>
            <pc:sldMk cId="953499333" sldId="257"/>
            <ac:spMk id="3" creationId="{7353B89E-1AB8-079D-2117-33D25F083B1C}"/>
          </ac:spMkLst>
        </pc:spChg>
        <pc:spChg chg="del mod">
          <ac:chgData name="Lindsey Artola" userId="23f9f5c5-2bb3-4eb6-bc57-12d0db21c8b4" providerId="ADAL" clId="{E93A1737-B6ED-6B4A-B3CC-ADF810E2DD52}" dt="2024-05-20T14:44:04.407" v="98" actId="700"/>
          <ac:spMkLst>
            <pc:docMk/>
            <pc:sldMk cId="953499333" sldId="257"/>
            <ac:spMk id="4" creationId="{5AFB9EB4-3C8E-8D16-8A3E-0865DE96CC3B}"/>
          </ac:spMkLst>
        </pc:spChg>
        <pc:spChg chg="mod ord">
          <ac:chgData name="Lindsey Artola" userId="23f9f5c5-2bb3-4eb6-bc57-12d0db21c8b4" providerId="ADAL" clId="{E93A1737-B6ED-6B4A-B3CC-ADF810E2DD52}" dt="2024-05-20T16:32:24.372" v="646" actId="20577"/>
          <ac:spMkLst>
            <pc:docMk/>
            <pc:sldMk cId="953499333" sldId="257"/>
            <ac:spMk id="15" creationId="{DA406D33-036B-B88B-DC77-353598DF091E}"/>
          </ac:spMkLst>
        </pc:spChg>
      </pc:sldChg>
      <pc:sldChg chg="addSp modSp mod">
        <pc:chgData name="Lindsey Artola" userId="23f9f5c5-2bb3-4eb6-bc57-12d0db21c8b4" providerId="ADAL" clId="{E93A1737-B6ED-6B4A-B3CC-ADF810E2DD52}" dt="2024-05-22T19:03:40.575" v="821"/>
        <pc:sldMkLst>
          <pc:docMk/>
          <pc:sldMk cId="1372700184" sldId="258"/>
        </pc:sldMkLst>
        <pc:spChg chg="add mod">
          <ac:chgData name="Lindsey Artola" userId="23f9f5c5-2bb3-4eb6-bc57-12d0db21c8b4" providerId="ADAL" clId="{E93A1737-B6ED-6B4A-B3CC-ADF810E2DD52}" dt="2024-05-22T19:03:40.575" v="821"/>
          <ac:spMkLst>
            <pc:docMk/>
            <pc:sldMk cId="1372700184" sldId="258"/>
            <ac:spMk id="2" creationId="{8D0431BD-B6A9-3C4C-6853-4001750EBDD1}"/>
          </ac:spMkLst>
        </pc:spChg>
        <pc:spChg chg="mod">
          <ac:chgData name="Lindsey Artola" userId="23f9f5c5-2bb3-4eb6-bc57-12d0db21c8b4" providerId="ADAL" clId="{E93A1737-B6ED-6B4A-B3CC-ADF810E2DD52}" dt="2024-05-22T18:52:58.830" v="776" actId="1076"/>
          <ac:spMkLst>
            <pc:docMk/>
            <pc:sldMk cId="1372700184" sldId="258"/>
            <ac:spMk id="13" creationId="{251FEE73-2118-5945-C651-075ACFFF6C4E}"/>
          </ac:spMkLst>
        </pc:spChg>
      </pc:sldChg>
      <pc:sldChg chg="addSp modSp mod">
        <pc:chgData name="Lindsey Artola" userId="23f9f5c5-2bb3-4eb6-bc57-12d0db21c8b4" providerId="ADAL" clId="{E93A1737-B6ED-6B4A-B3CC-ADF810E2DD52}" dt="2024-05-22T19:03:40.575" v="821"/>
        <pc:sldMkLst>
          <pc:docMk/>
          <pc:sldMk cId="3018068374" sldId="261"/>
        </pc:sldMkLst>
        <pc:spChg chg="add mod">
          <ac:chgData name="Lindsey Artola" userId="23f9f5c5-2bb3-4eb6-bc57-12d0db21c8b4" providerId="ADAL" clId="{E93A1737-B6ED-6B4A-B3CC-ADF810E2DD52}" dt="2024-05-20T16:06:08.483" v="392"/>
          <ac:spMkLst>
            <pc:docMk/>
            <pc:sldMk cId="3018068374" sldId="261"/>
            <ac:spMk id="2" creationId="{BD3A81C0-A546-E24B-F3FF-7187E5BCB6B6}"/>
          </ac:spMkLst>
        </pc:spChg>
        <pc:spChg chg="add mod">
          <ac:chgData name="Lindsey Artola" userId="23f9f5c5-2bb3-4eb6-bc57-12d0db21c8b4" providerId="ADAL" clId="{E93A1737-B6ED-6B4A-B3CC-ADF810E2DD52}" dt="2024-05-22T19:03:40.575" v="821"/>
          <ac:spMkLst>
            <pc:docMk/>
            <pc:sldMk cId="3018068374" sldId="261"/>
            <ac:spMk id="3" creationId="{AA3FCF31-6511-D205-FAA3-78315D2413B8}"/>
          </ac:spMkLst>
        </pc:spChg>
        <pc:spChg chg="mod">
          <ac:chgData name="Lindsey Artola" userId="23f9f5c5-2bb3-4eb6-bc57-12d0db21c8b4" providerId="ADAL" clId="{E93A1737-B6ED-6B4A-B3CC-ADF810E2DD52}" dt="2024-05-22T18:50:58" v="763" actId="1076"/>
          <ac:spMkLst>
            <pc:docMk/>
            <pc:sldMk cId="3018068374" sldId="261"/>
            <ac:spMk id="13" creationId="{251FEE73-2118-5945-C651-075ACFFF6C4E}"/>
          </ac:spMkLst>
        </pc:spChg>
      </pc:sldChg>
      <pc:sldChg chg="addSp delSp modSp mod">
        <pc:chgData name="Lindsey Artola" userId="23f9f5c5-2bb3-4eb6-bc57-12d0db21c8b4" providerId="ADAL" clId="{E93A1737-B6ED-6B4A-B3CC-ADF810E2DD52}" dt="2024-05-22T19:01:32.839" v="817"/>
        <pc:sldMkLst>
          <pc:docMk/>
          <pc:sldMk cId="802035884" sldId="262"/>
        </pc:sldMkLst>
        <pc:spChg chg="del">
          <ac:chgData name="Lindsey Artola" userId="23f9f5c5-2bb3-4eb6-bc57-12d0db21c8b4" providerId="ADAL" clId="{E93A1737-B6ED-6B4A-B3CC-ADF810E2DD52}" dt="2024-05-22T19:01:32.839" v="817"/>
          <ac:spMkLst>
            <pc:docMk/>
            <pc:sldMk cId="802035884" sldId="262"/>
            <ac:spMk id="2" creationId="{B7581F06-7536-EEAF-322A-DCB2FA57CC18}"/>
          </ac:spMkLst>
        </pc:spChg>
        <pc:spChg chg="mod">
          <ac:chgData name="Lindsey Artola" userId="23f9f5c5-2bb3-4eb6-bc57-12d0db21c8b4" providerId="ADAL" clId="{E93A1737-B6ED-6B4A-B3CC-ADF810E2DD52}" dt="2024-05-20T14:47:22.566" v="244" actId="6549"/>
          <ac:spMkLst>
            <pc:docMk/>
            <pc:sldMk cId="802035884" sldId="262"/>
            <ac:spMk id="4" creationId="{5EB18725-F2B3-CFAA-3B5A-83E638FC925C}"/>
          </ac:spMkLst>
        </pc:spChg>
        <pc:spChg chg="mod">
          <ac:chgData name="Lindsey Artola" userId="23f9f5c5-2bb3-4eb6-bc57-12d0db21c8b4" providerId="ADAL" clId="{E93A1737-B6ED-6B4A-B3CC-ADF810E2DD52}" dt="2024-05-20T14:46:19.110" v="181" actId="20577"/>
          <ac:spMkLst>
            <pc:docMk/>
            <pc:sldMk cId="802035884" sldId="262"/>
            <ac:spMk id="5" creationId="{5DC80C3A-F75F-9E81-5252-F93F66ECBBA4}"/>
          </ac:spMkLst>
        </pc:spChg>
        <pc:spChg chg="add mod">
          <ac:chgData name="Lindsey Artola" userId="23f9f5c5-2bb3-4eb6-bc57-12d0db21c8b4" providerId="ADAL" clId="{E93A1737-B6ED-6B4A-B3CC-ADF810E2DD52}" dt="2024-05-20T16:06:09.969" v="393"/>
          <ac:spMkLst>
            <pc:docMk/>
            <pc:sldMk cId="802035884" sldId="262"/>
            <ac:spMk id="6" creationId="{FF9028EC-068A-E417-517E-86657B7EB498}"/>
          </ac:spMkLst>
        </pc:spChg>
      </pc:sldChg>
      <pc:sldChg chg="addSp modSp mod">
        <pc:chgData name="Lindsey Artola" userId="23f9f5c5-2bb3-4eb6-bc57-12d0db21c8b4" providerId="ADAL" clId="{E93A1737-B6ED-6B4A-B3CC-ADF810E2DD52}" dt="2024-05-22T19:03:40.575" v="821"/>
        <pc:sldMkLst>
          <pc:docMk/>
          <pc:sldMk cId="3119691529" sldId="264"/>
        </pc:sldMkLst>
        <pc:spChg chg="add mod">
          <ac:chgData name="Lindsey Artola" userId="23f9f5c5-2bb3-4eb6-bc57-12d0db21c8b4" providerId="ADAL" clId="{E93A1737-B6ED-6B4A-B3CC-ADF810E2DD52}" dt="2024-05-20T16:06:14.913" v="394"/>
          <ac:spMkLst>
            <pc:docMk/>
            <pc:sldMk cId="3119691529" sldId="264"/>
            <ac:spMk id="2" creationId="{A17FBFF0-E2B6-CD9E-85B4-B890E2D83AD6}"/>
          </ac:spMkLst>
        </pc:spChg>
        <pc:spChg chg="add mod">
          <ac:chgData name="Lindsey Artola" userId="23f9f5c5-2bb3-4eb6-bc57-12d0db21c8b4" providerId="ADAL" clId="{E93A1737-B6ED-6B4A-B3CC-ADF810E2DD52}" dt="2024-05-22T19:03:40.575" v="821"/>
          <ac:spMkLst>
            <pc:docMk/>
            <pc:sldMk cId="3119691529" sldId="264"/>
            <ac:spMk id="3" creationId="{DF015A3C-5472-7ABE-C9F3-F6ACBF915EF7}"/>
          </ac:spMkLst>
        </pc:spChg>
        <pc:spChg chg="mod">
          <ac:chgData name="Lindsey Artola" userId="23f9f5c5-2bb3-4eb6-bc57-12d0db21c8b4" providerId="ADAL" clId="{E93A1737-B6ED-6B4A-B3CC-ADF810E2DD52}" dt="2024-05-22T18:51:17.777" v="766" actId="1076"/>
          <ac:spMkLst>
            <pc:docMk/>
            <pc:sldMk cId="3119691529" sldId="264"/>
            <ac:spMk id="13" creationId="{251FEE73-2118-5945-C651-075ACFFF6C4E}"/>
          </ac:spMkLst>
        </pc:spChg>
      </pc:sldChg>
      <pc:sldChg chg="addSp modSp mod">
        <pc:chgData name="Lindsey Artola" userId="23f9f5c5-2bb3-4eb6-bc57-12d0db21c8b4" providerId="ADAL" clId="{E93A1737-B6ED-6B4A-B3CC-ADF810E2DD52}" dt="2024-05-22T19:03:40.575" v="821"/>
        <pc:sldMkLst>
          <pc:docMk/>
          <pc:sldMk cId="3107965612" sldId="265"/>
        </pc:sldMkLst>
        <pc:spChg chg="add mod">
          <ac:chgData name="Lindsey Artola" userId="23f9f5c5-2bb3-4eb6-bc57-12d0db21c8b4" providerId="ADAL" clId="{E93A1737-B6ED-6B4A-B3CC-ADF810E2DD52}" dt="2024-05-22T19:03:40.575" v="821"/>
          <ac:spMkLst>
            <pc:docMk/>
            <pc:sldMk cId="3107965612" sldId="265"/>
            <ac:spMk id="2" creationId="{EBD27970-2407-0C33-5122-98D6AD63D9BD}"/>
          </ac:spMkLst>
        </pc:spChg>
        <pc:spChg chg="mod">
          <ac:chgData name="Lindsey Artola" userId="23f9f5c5-2bb3-4eb6-bc57-12d0db21c8b4" providerId="ADAL" clId="{E93A1737-B6ED-6B4A-B3CC-ADF810E2DD52}" dt="2024-05-22T18:51:11.584" v="765" actId="1076"/>
          <ac:spMkLst>
            <pc:docMk/>
            <pc:sldMk cId="3107965612" sldId="265"/>
            <ac:spMk id="13" creationId="{251FEE73-2118-5945-C651-075ACFFF6C4E}"/>
          </ac:spMkLst>
        </pc:spChg>
      </pc:sldChg>
      <pc:sldChg chg="delSp modSp mod">
        <pc:chgData name="Lindsey Artola" userId="23f9f5c5-2bb3-4eb6-bc57-12d0db21c8b4" providerId="ADAL" clId="{E93A1737-B6ED-6B4A-B3CC-ADF810E2DD52}" dt="2024-05-22T19:01:32.839" v="817"/>
        <pc:sldMkLst>
          <pc:docMk/>
          <pc:sldMk cId="551976560" sldId="266"/>
        </pc:sldMkLst>
        <pc:spChg chg="del">
          <ac:chgData name="Lindsey Artola" userId="23f9f5c5-2bb3-4eb6-bc57-12d0db21c8b4" providerId="ADAL" clId="{E93A1737-B6ED-6B4A-B3CC-ADF810E2DD52}" dt="2024-05-22T19:01:32.839" v="817"/>
          <ac:spMkLst>
            <pc:docMk/>
            <pc:sldMk cId="551976560" sldId="266"/>
            <ac:spMk id="2" creationId="{7583C5C6-D2D9-0F96-DFFC-95344BC37831}"/>
          </ac:spMkLst>
        </pc:spChg>
        <pc:spChg chg="mod">
          <ac:chgData name="Lindsey Artola" userId="23f9f5c5-2bb3-4eb6-bc57-12d0db21c8b4" providerId="ADAL" clId="{E93A1737-B6ED-6B4A-B3CC-ADF810E2DD52}" dt="2024-05-20T16:28:18.788" v="630" actId="20577"/>
          <ac:spMkLst>
            <pc:docMk/>
            <pc:sldMk cId="551976560" sldId="266"/>
            <ac:spMk id="19" creationId="{93742295-0C5B-33A5-0EFC-09FFBF3AD0BA}"/>
          </ac:spMkLst>
        </pc:spChg>
        <pc:graphicFrameChg chg="mod modGraphic">
          <ac:chgData name="Lindsey Artola" userId="23f9f5c5-2bb3-4eb6-bc57-12d0db21c8b4" providerId="ADAL" clId="{E93A1737-B6ED-6B4A-B3CC-ADF810E2DD52}" dt="2024-05-22T18:58:57.317" v="813"/>
          <ac:graphicFrameMkLst>
            <pc:docMk/>
            <pc:sldMk cId="551976560" sldId="266"/>
            <ac:graphicFrameMk id="24" creationId="{5EBB63D3-EC7F-4F34-0B4C-A26EF2ECCAAD}"/>
          </ac:graphicFrameMkLst>
        </pc:graphicFrameChg>
      </pc:sldChg>
      <pc:sldChg chg="delSp">
        <pc:chgData name="Lindsey Artola" userId="23f9f5c5-2bb3-4eb6-bc57-12d0db21c8b4" providerId="ADAL" clId="{E93A1737-B6ED-6B4A-B3CC-ADF810E2DD52}" dt="2024-05-22T19:01:32.839" v="817"/>
        <pc:sldMkLst>
          <pc:docMk/>
          <pc:sldMk cId="1260335347" sldId="267"/>
        </pc:sldMkLst>
        <pc:spChg chg="del">
          <ac:chgData name="Lindsey Artola" userId="23f9f5c5-2bb3-4eb6-bc57-12d0db21c8b4" providerId="ADAL" clId="{E93A1737-B6ED-6B4A-B3CC-ADF810E2DD52}" dt="2024-05-22T19:01:32.839" v="817"/>
          <ac:spMkLst>
            <pc:docMk/>
            <pc:sldMk cId="1260335347" sldId="267"/>
            <ac:spMk id="2" creationId="{7583C5C6-D2D9-0F96-DFFC-95344BC37831}"/>
          </ac:spMkLst>
        </pc:spChg>
      </pc:sldChg>
      <pc:sldChg chg="addSp modSp mod">
        <pc:chgData name="Lindsey Artola" userId="23f9f5c5-2bb3-4eb6-bc57-12d0db21c8b4" providerId="ADAL" clId="{E93A1737-B6ED-6B4A-B3CC-ADF810E2DD52}" dt="2024-05-22T19:03:40.575" v="821"/>
        <pc:sldMkLst>
          <pc:docMk/>
          <pc:sldMk cId="1126687105" sldId="268"/>
        </pc:sldMkLst>
        <pc:spChg chg="add mod">
          <ac:chgData name="Lindsey Artola" userId="23f9f5c5-2bb3-4eb6-bc57-12d0db21c8b4" providerId="ADAL" clId="{E93A1737-B6ED-6B4A-B3CC-ADF810E2DD52}" dt="2024-05-20T16:06:03.816" v="391"/>
          <ac:spMkLst>
            <pc:docMk/>
            <pc:sldMk cId="1126687105" sldId="268"/>
            <ac:spMk id="2" creationId="{B91242B1-79F9-C32E-EF25-F86ADCDBFAA9}"/>
          </ac:spMkLst>
        </pc:spChg>
        <pc:spChg chg="add mod">
          <ac:chgData name="Lindsey Artola" userId="23f9f5c5-2bb3-4eb6-bc57-12d0db21c8b4" providerId="ADAL" clId="{E93A1737-B6ED-6B4A-B3CC-ADF810E2DD52}" dt="2024-05-22T19:03:40.575" v="821"/>
          <ac:spMkLst>
            <pc:docMk/>
            <pc:sldMk cId="1126687105" sldId="268"/>
            <ac:spMk id="3" creationId="{A2810B8C-005D-E895-1A7A-72222FF5494D}"/>
          </ac:spMkLst>
        </pc:spChg>
        <pc:spChg chg="mod">
          <ac:chgData name="Lindsey Artola" userId="23f9f5c5-2bb3-4eb6-bc57-12d0db21c8b4" providerId="ADAL" clId="{E93A1737-B6ED-6B4A-B3CC-ADF810E2DD52}" dt="2024-05-22T18:50:30.873" v="759" actId="1076"/>
          <ac:spMkLst>
            <pc:docMk/>
            <pc:sldMk cId="1126687105" sldId="268"/>
            <ac:spMk id="13" creationId="{251FEE73-2118-5945-C651-075ACFFF6C4E}"/>
          </ac:spMkLst>
        </pc:spChg>
      </pc:sldChg>
      <pc:sldChg chg="addSp delSp modSp mod addCm delCm">
        <pc:chgData name="Lindsey Artola" userId="23f9f5c5-2bb3-4eb6-bc57-12d0db21c8b4" providerId="ADAL" clId="{E93A1737-B6ED-6B4A-B3CC-ADF810E2DD52}" dt="2024-05-22T19:01:32.839" v="817"/>
        <pc:sldMkLst>
          <pc:docMk/>
          <pc:sldMk cId="4127645235" sldId="269"/>
        </pc:sldMkLst>
        <pc:spChg chg="del">
          <ac:chgData name="Lindsey Artola" userId="23f9f5c5-2bb3-4eb6-bc57-12d0db21c8b4" providerId="ADAL" clId="{E93A1737-B6ED-6B4A-B3CC-ADF810E2DD52}" dt="2024-05-22T19:01:32.839" v="817"/>
          <ac:spMkLst>
            <pc:docMk/>
            <pc:sldMk cId="4127645235" sldId="269"/>
            <ac:spMk id="2" creationId="{2C075553-F7F1-1F06-3A72-D2BD5062C9F8}"/>
          </ac:spMkLst>
        </pc:spChg>
        <pc:spChg chg="add mod">
          <ac:chgData name="Lindsey Artola" userId="23f9f5c5-2bb3-4eb6-bc57-12d0db21c8b4" providerId="ADAL" clId="{E93A1737-B6ED-6B4A-B3CC-ADF810E2DD52}" dt="2024-05-20T16:06:20.679" v="395"/>
          <ac:spMkLst>
            <pc:docMk/>
            <pc:sldMk cId="4127645235" sldId="269"/>
            <ac:spMk id="4" creationId="{E015BB3F-45F5-D83E-2BDF-A30C4AFE976C}"/>
          </ac:spMkLst>
        </pc:spChg>
        <pc:spChg chg="del">
          <ac:chgData name="Lindsey Artola" userId="23f9f5c5-2bb3-4eb6-bc57-12d0db21c8b4" providerId="ADAL" clId="{E93A1737-B6ED-6B4A-B3CC-ADF810E2DD52}" dt="2024-05-20T14:49:41.508" v="300" actId="12084"/>
          <ac:spMkLst>
            <pc:docMk/>
            <pc:sldMk cId="4127645235" sldId="269"/>
            <ac:spMk id="7" creationId="{CA413257-7747-88CA-E2D1-12BB6AFF07D0}"/>
          </ac:spMkLst>
        </pc:spChg>
        <pc:graphicFrameChg chg="add mod">
          <ac:chgData name="Lindsey Artola" userId="23f9f5c5-2bb3-4eb6-bc57-12d0db21c8b4" providerId="ADAL" clId="{E93A1737-B6ED-6B4A-B3CC-ADF810E2DD52}" dt="2024-05-20T14:50:11.905" v="304" actId="20577"/>
          <ac:graphicFrameMkLst>
            <pc:docMk/>
            <pc:sldMk cId="4127645235" sldId="269"/>
            <ac:graphicFrameMk id="3" creationId="{D4E3600B-3091-5DFF-1462-BAD6421569CA}"/>
          </ac:graphicFrameMkLst>
        </pc:graphicFrameChg>
      </pc:sldChg>
      <pc:sldChg chg="addSp modSp mod">
        <pc:chgData name="Lindsey Artola" userId="23f9f5c5-2bb3-4eb6-bc57-12d0db21c8b4" providerId="ADAL" clId="{E93A1737-B6ED-6B4A-B3CC-ADF810E2DD52}" dt="2024-05-22T19:03:40.575" v="821"/>
        <pc:sldMkLst>
          <pc:docMk/>
          <pc:sldMk cId="3814624799" sldId="270"/>
        </pc:sldMkLst>
        <pc:spChg chg="add mod">
          <ac:chgData name="Lindsey Artola" userId="23f9f5c5-2bb3-4eb6-bc57-12d0db21c8b4" providerId="ADAL" clId="{E93A1737-B6ED-6B4A-B3CC-ADF810E2DD52}" dt="2024-05-22T19:03:40.575" v="821"/>
          <ac:spMkLst>
            <pc:docMk/>
            <pc:sldMk cId="3814624799" sldId="270"/>
            <ac:spMk id="2" creationId="{755FF98D-7704-1D49-3A98-CC23838557D0}"/>
          </ac:spMkLst>
        </pc:spChg>
        <pc:spChg chg="mod">
          <ac:chgData name="Lindsey Artola" userId="23f9f5c5-2bb3-4eb6-bc57-12d0db21c8b4" providerId="ADAL" clId="{E93A1737-B6ED-6B4A-B3CC-ADF810E2DD52}" dt="2024-05-22T17:19:09.157" v="755" actId="1076"/>
          <ac:spMkLst>
            <pc:docMk/>
            <pc:sldMk cId="3814624799" sldId="270"/>
            <ac:spMk id="13" creationId="{251FEE73-2118-5945-C651-075ACFFF6C4E}"/>
          </ac:spMkLst>
        </pc:spChg>
      </pc:sldChg>
      <pc:sldChg chg="addSp delSp modSp mod">
        <pc:chgData name="Lindsey Artola" userId="23f9f5c5-2bb3-4eb6-bc57-12d0db21c8b4" providerId="ADAL" clId="{E93A1737-B6ED-6B4A-B3CC-ADF810E2DD52}" dt="2024-05-22T19:01:32.839" v="817"/>
        <pc:sldMkLst>
          <pc:docMk/>
          <pc:sldMk cId="183247672" sldId="271"/>
        </pc:sldMkLst>
        <pc:spChg chg="del">
          <ac:chgData name="Lindsey Artola" userId="23f9f5c5-2bb3-4eb6-bc57-12d0db21c8b4" providerId="ADAL" clId="{E93A1737-B6ED-6B4A-B3CC-ADF810E2DD52}" dt="2024-05-22T19:01:32.839" v="817"/>
          <ac:spMkLst>
            <pc:docMk/>
            <pc:sldMk cId="183247672" sldId="271"/>
            <ac:spMk id="2" creationId="{2C075553-F7F1-1F06-3A72-D2BD5062C9F8}"/>
          </ac:spMkLst>
        </pc:spChg>
        <pc:spChg chg="add mod">
          <ac:chgData name="Lindsey Artola" userId="23f9f5c5-2bb3-4eb6-bc57-12d0db21c8b4" providerId="ADAL" clId="{E93A1737-B6ED-6B4A-B3CC-ADF810E2DD52}" dt="2024-05-20T16:06:24.101" v="396"/>
          <ac:spMkLst>
            <pc:docMk/>
            <pc:sldMk cId="183247672" sldId="271"/>
            <ac:spMk id="4" creationId="{E08D9785-8145-5058-2689-BA99046CD11F}"/>
          </ac:spMkLst>
        </pc:spChg>
        <pc:spChg chg="mod">
          <ac:chgData name="Lindsey Artola" userId="23f9f5c5-2bb3-4eb6-bc57-12d0db21c8b4" providerId="ADAL" clId="{E93A1737-B6ED-6B4A-B3CC-ADF810E2DD52}" dt="2024-05-20T14:51:56.109" v="317" actId="1076"/>
          <ac:spMkLst>
            <pc:docMk/>
            <pc:sldMk cId="183247672" sldId="271"/>
            <ac:spMk id="5" creationId="{F5C6B697-E2C0-8118-708C-8F2FE23B4C0F}"/>
          </ac:spMkLst>
        </pc:spChg>
        <pc:spChg chg="mod">
          <ac:chgData name="Lindsey Artola" userId="23f9f5c5-2bb3-4eb6-bc57-12d0db21c8b4" providerId="ADAL" clId="{E93A1737-B6ED-6B4A-B3CC-ADF810E2DD52}" dt="2024-05-20T14:52:48.104" v="320" actId="5793"/>
          <ac:spMkLst>
            <pc:docMk/>
            <pc:sldMk cId="183247672" sldId="271"/>
            <ac:spMk id="7" creationId="{CA413257-7747-88CA-E2D1-12BB6AFF07D0}"/>
          </ac:spMkLst>
        </pc:spChg>
        <pc:picChg chg="mod">
          <ac:chgData name="Lindsey Artola" userId="23f9f5c5-2bb3-4eb6-bc57-12d0db21c8b4" providerId="ADAL" clId="{E93A1737-B6ED-6B4A-B3CC-ADF810E2DD52}" dt="2024-05-20T14:51:49.757" v="315" actId="14100"/>
          <ac:picMkLst>
            <pc:docMk/>
            <pc:sldMk cId="183247672" sldId="271"/>
            <ac:picMk id="3" creationId="{F5C23934-F86D-F2A4-5B89-7CF7553AFE36}"/>
          </ac:picMkLst>
        </pc:picChg>
        <pc:picChg chg="mod">
          <ac:chgData name="Lindsey Artola" userId="23f9f5c5-2bb3-4eb6-bc57-12d0db21c8b4" providerId="ADAL" clId="{E93A1737-B6ED-6B4A-B3CC-ADF810E2DD52}" dt="2024-05-22T18:51:49.327" v="769" actId="1076"/>
          <ac:picMkLst>
            <pc:docMk/>
            <pc:sldMk cId="183247672" sldId="271"/>
            <ac:picMk id="6" creationId="{2F4E5E6A-EEC9-BEE1-6F64-998E358E5F5A}"/>
          </ac:picMkLst>
        </pc:picChg>
      </pc:sldChg>
      <pc:sldChg chg="addSp delSp modSp mod">
        <pc:chgData name="Lindsey Artola" userId="23f9f5c5-2bb3-4eb6-bc57-12d0db21c8b4" providerId="ADAL" clId="{E93A1737-B6ED-6B4A-B3CC-ADF810E2DD52}" dt="2024-05-22T19:01:32.839" v="817"/>
        <pc:sldMkLst>
          <pc:docMk/>
          <pc:sldMk cId="2334706415" sldId="272"/>
        </pc:sldMkLst>
        <pc:spChg chg="del">
          <ac:chgData name="Lindsey Artola" userId="23f9f5c5-2bb3-4eb6-bc57-12d0db21c8b4" providerId="ADAL" clId="{E93A1737-B6ED-6B4A-B3CC-ADF810E2DD52}" dt="2024-05-22T19:01:32.839" v="817"/>
          <ac:spMkLst>
            <pc:docMk/>
            <pc:sldMk cId="2334706415" sldId="272"/>
            <ac:spMk id="2" creationId="{2C075553-F7F1-1F06-3A72-D2BD5062C9F8}"/>
          </ac:spMkLst>
        </pc:spChg>
        <pc:spChg chg="add mod">
          <ac:chgData name="Lindsey Artola" userId="23f9f5c5-2bb3-4eb6-bc57-12d0db21c8b4" providerId="ADAL" clId="{E93A1737-B6ED-6B4A-B3CC-ADF810E2DD52}" dt="2024-05-20T16:06:27.228" v="397"/>
          <ac:spMkLst>
            <pc:docMk/>
            <pc:sldMk cId="2334706415" sldId="272"/>
            <ac:spMk id="3" creationId="{FC02A734-96F7-5052-9A0A-ADD7FB76085D}"/>
          </ac:spMkLst>
        </pc:spChg>
        <pc:spChg chg="mod">
          <ac:chgData name="Lindsey Artola" userId="23f9f5c5-2bb3-4eb6-bc57-12d0db21c8b4" providerId="ADAL" clId="{E93A1737-B6ED-6B4A-B3CC-ADF810E2DD52}" dt="2024-05-20T14:52:19.921" v="318" actId="1076"/>
          <ac:spMkLst>
            <pc:docMk/>
            <pc:sldMk cId="2334706415" sldId="272"/>
            <ac:spMk id="5" creationId="{F5C6B697-E2C0-8118-708C-8F2FE23B4C0F}"/>
          </ac:spMkLst>
        </pc:spChg>
        <pc:spChg chg="mod">
          <ac:chgData name="Lindsey Artola" userId="23f9f5c5-2bb3-4eb6-bc57-12d0db21c8b4" providerId="ADAL" clId="{E93A1737-B6ED-6B4A-B3CC-ADF810E2DD52}" dt="2024-05-22T18:52:00.336" v="772" actId="1076"/>
          <ac:spMkLst>
            <pc:docMk/>
            <pc:sldMk cId="2334706415" sldId="272"/>
            <ac:spMk id="7" creationId="{CA413257-7747-88CA-E2D1-12BB6AFF07D0}"/>
          </ac:spMkLst>
        </pc:spChg>
        <pc:picChg chg="mod">
          <ac:chgData name="Lindsey Artola" userId="23f9f5c5-2bb3-4eb6-bc57-12d0db21c8b4" providerId="ADAL" clId="{E93A1737-B6ED-6B4A-B3CC-ADF810E2DD52}" dt="2024-05-22T18:51:56.995" v="771" actId="14100"/>
          <ac:picMkLst>
            <pc:docMk/>
            <pc:sldMk cId="2334706415" sldId="272"/>
            <ac:picMk id="4" creationId="{80788ECC-6FE0-B3B7-FA4F-EE951EA76A11}"/>
          </ac:picMkLst>
        </pc:picChg>
      </pc:sldChg>
      <pc:sldChg chg="addSp delSp modSp mod">
        <pc:chgData name="Lindsey Artola" userId="23f9f5c5-2bb3-4eb6-bc57-12d0db21c8b4" providerId="ADAL" clId="{E93A1737-B6ED-6B4A-B3CC-ADF810E2DD52}" dt="2024-05-22T19:01:32.839" v="817"/>
        <pc:sldMkLst>
          <pc:docMk/>
          <pc:sldMk cId="3845025910" sldId="273"/>
        </pc:sldMkLst>
        <pc:spChg chg="del">
          <ac:chgData name="Lindsey Artola" userId="23f9f5c5-2bb3-4eb6-bc57-12d0db21c8b4" providerId="ADAL" clId="{E93A1737-B6ED-6B4A-B3CC-ADF810E2DD52}" dt="2024-05-22T19:01:32.839" v="817"/>
          <ac:spMkLst>
            <pc:docMk/>
            <pc:sldMk cId="3845025910" sldId="273"/>
            <ac:spMk id="2" creationId="{2C075553-F7F1-1F06-3A72-D2BD5062C9F8}"/>
          </ac:spMkLst>
        </pc:spChg>
        <pc:spChg chg="add mod">
          <ac:chgData name="Lindsey Artola" userId="23f9f5c5-2bb3-4eb6-bc57-12d0db21c8b4" providerId="ADAL" clId="{E93A1737-B6ED-6B4A-B3CC-ADF810E2DD52}" dt="2024-05-20T16:06:36.533" v="399" actId="1076"/>
          <ac:spMkLst>
            <pc:docMk/>
            <pc:sldMk cId="3845025910" sldId="273"/>
            <ac:spMk id="3" creationId="{FE8B650B-44C0-BCEB-68BC-775352694373}"/>
          </ac:spMkLst>
        </pc:spChg>
        <pc:spChg chg="mod">
          <ac:chgData name="Lindsey Artola" userId="23f9f5c5-2bb3-4eb6-bc57-12d0db21c8b4" providerId="ADAL" clId="{E93A1737-B6ED-6B4A-B3CC-ADF810E2DD52}" dt="2024-05-20T14:54:41.020" v="336" actId="1076"/>
          <ac:spMkLst>
            <pc:docMk/>
            <pc:sldMk cId="3845025910" sldId="273"/>
            <ac:spMk id="5" creationId="{F5C6B697-E2C0-8118-708C-8F2FE23B4C0F}"/>
          </ac:spMkLst>
        </pc:spChg>
        <pc:spChg chg="mod">
          <ac:chgData name="Lindsey Artola" userId="23f9f5c5-2bb3-4eb6-bc57-12d0db21c8b4" providerId="ADAL" clId="{E93A1737-B6ED-6B4A-B3CC-ADF810E2DD52}" dt="2024-05-20T14:58:04.178" v="375" actId="12"/>
          <ac:spMkLst>
            <pc:docMk/>
            <pc:sldMk cId="3845025910" sldId="273"/>
            <ac:spMk id="7" creationId="{CA413257-7747-88CA-E2D1-12BB6AFF07D0}"/>
          </ac:spMkLst>
        </pc:spChg>
        <pc:picChg chg="mod">
          <ac:chgData name="Lindsey Artola" userId="23f9f5c5-2bb3-4eb6-bc57-12d0db21c8b4" providerId="ADAL" clId="{E93A1737-B6ED-6B4A-B3CC-ADF810E2DD52}" dt="2024-05-22T18:52:10.933" v="774" actId="14100"/>
          <ac:picMkLst>
            <pc:docMk/>
            <pc:sldMk cId="3845025910" sldId="273"/>
            <ac:picMk id="5" creationId="{6135C3AB-3A74-A0C6-7EA1-0F4F8BF96E34}"/>
          </ac:picMkLst>
        </pc:picChg>
      </pc:sldChg>
      <pc:sldChg chg="addSp modSp">
        <pc:chgData name="Lindsey Artola" userId="23f9f5c5-2bb3-4eb6-bc57-12d0db21c8b4" providerId="ADAL" clId="{E93A1737-B6ED-6B4A-B3CC-ADF810E2DD52}" dt="2024-05-20T16:06:43.607" v="400"/>
        <pc:sldMkLst>
          <pc:docMk/>
          <pc:sldMk cId="2126310211" sldId="274"/>
        </pc:sldMkLst>
        <pc:spChg chg="add mod">
          <ac:chgData name="Lindsey Artola" userId="23f9f5c5-2bb3-4eb6-bc57-12d0db21c8b4" providerId="ADAL" clId="{E93A1737-B6ED-6B4A-B3CC-ADF810E2DD52}" dt="2024-05-20T16:06:43.607" v="400"/>
          <ac:spMkLst>
            <pc:docMk/>
            <pc:sldMk cId="2126310211" sldId="274"/>
            <ac:spMk id="2" creationId="{4719F14C-468B-53A3-4EA1-BCC02C3C75D0}"/>
          </ac:spMkLst>
        </pc:spChg>
      </pc:sldChg>
      <pc:sldChg chg="del">
        <pc:chgData name="Lindsey Artola" userId="23f9f5c5-2bb3-4eb6-bc57-12d0db21c8b4" providerId="ADAL" clId="{E93A1737-B6ED-6B4A-B3CC-ADF810E2DD52}" dt="2024-05-20T16:11:52.686" v="441" actId="2696"/>
        <pc:sldMkLst>
          <pc:docMk/>
          <pc:sldMk cId="3705540687" sldId="275"/>
        </pc:sldMkLst>
      </pc:sldChg>
      <pc:sldChg chg="addSp modSp mod">
        <pc:chgData name="Lindsey Artola" userId="23f9f5c5-2bb3-4eb6-bc57-12d0db21c8b4" providerId="ADAL" clId="{E93A1737-B6ED-6B4A-B3CC-ADF810E2DD52}" dt="2024-05-20T16:21:20.143" v="510" actId="6549"/>
        <pc:sldMkLst>
          <pc:docMk/>
          <pc:sldMk cId="397895095" sldId="276"/>
        </pc:sldMkLst>
        <pc:spChg chg="add mod">
          <ac:chgData name="Lindsey Artola" userId="23f9f5c5-2bb3-4eb6-bc57-12d0db21c8b4" providerId="ADAL" clId="{E93A1737-B6ED-6B4A-B3CC-ADF810E2DD52}" dt="2024-05-20T16:06:48.143" v="401"/>
          <ac:spMkLst>
            <pc:docMk/>
            <pc:sldMk cId="397895095" sldId="276"/>
            <ac:spMk id="2" creationId="{8404F5DC-294C-9FFE-B50F-545F76039549}"/>
          </ac:spMkLst>
        </pc:spChg>
        <pc:spChg chg="mod">
          <ac:chgData name="Lindsey Artola" userId="23f9f5c5-2bb3-4eb6-bc57-12d0db21c8b4" providerId="ADAL" clId="{E93A1737-B6ED-6B4A-B3CC-ADF810E2DD52}" dt="2024-05-20T16:21:20.143" v="510" actId="6549"/>
          <ac:spMkLst>
            <pc:docMk/>
            <pc:sldMk cId="397895095" sldId="276"/>
            <ac:spMk id="4" creationId="{838E1A4F-C1C3-FAAC-501C-0170DE27F196}"/>
          </ac:spMkLst>
        </pc:spChg>
      </pc:sldChg>
      <pc:sldChg chg="addSp modSp mod addCm delCm">
        <pc:chgData name="Lindsey Artola" userId="23f9f5c5-2bb3-4eb6-bc57-12d0db21c8b4" providerId="ADAL" clId="{E93A1737-B6ED-6B4A-B3CC-ADF810E2DD52}" dt="2024-05-22T18:59:36.315" v="814" actId="1076"/>
        <pc:sldMkLst>
          <pc:docMk/>
          <pc:sldMk cId="1429113658" sldId="277"/>
        </pc:sldMkLst>
        <pc:spChg chg="mod">
          <ac:chgData name="Lindsey Artola" userId="23f9f5c5-2bb3-4eb6-bc57-12d0db21c8b4" providerId="ADAL" clId="{E93A1737-B6ED-6B4A-B3CC-ADF810E2DD52}" dt="2024-05-20T16:08:31.744" v="421" actId="20577"/>
          <ac:spMkLst>
            <pc:docMk/>
            <pc:sldMk cId="1429113658" sldId="277"/>
            <ac:spMk id="3" creationId="{E1F6D196-5EC7-3A35-1EA8-D0FF0C3414D0}"/>
          </ac:spMkLst>
        </pc:spChg>
        <pc:spChg chg="mod">
          <ac:chgData name="Lindsey Artola" userId="23f9f5c5-2bb3-4eb6-bc57-12d0db21c8b4" providerId="ADAL" clId="{E93A1737-B6ED-6B4A-B3CC-ADF810E2DD52}" dt="2024-05-20T16:20:57.250" v="507" actId="6549"/>
          <ac:spMkLst>
            <pc:docMk/>
            <pc:sldMk cId="1429113658" sldId="277"/>
            <ac:spMk id="4" creationId="{838E1A4F-C1C3-FAAC-501C-0170DE27F196}"/>
          </ac:spMkLst>
        </pc:spChg>
        <pc:spChg chg="add mod">
          <ac:chgData name="Lindsey Artola" userId="23f9f5c5-2bb3-4eb6-bc57-12d0db21c8b4" providerId="ADAL" clId="{E93A1737-B6ED-6B4A-B3CC-ADF810E2DD52}" dt="2024-05-22T18:59:36.315" v="814" actId="1076"/>
          <ac:spMkLst>
            <pc:docMk/>
            <pc:sldMk cId="1429113658" sldId="277"/>
            <ac:spMk id="5" creationId="{D1530E35-E569-60B6-08E8-CDB6F8322416}"/>
          </ac:spMkLst>
        </pc:spChg>
        <pc:graphicFrameChg chg="mod">
          <ac:chgData name="Lindsey Artola" userId="23f9f5c5-2bb3-4eb6-bc57-12d0db21c8b4" providerId="ADAL" clId="{E93A1737-B6ED-6B4A-B3CC-ADF810E2DD52}" dt="2024-05-20T16:21:04.080" v="508"/>
          <ac:graphicFrameMkLst>
            <pc:docMk/>
            <pc:sldMk cId="1429113658" sldId="277"/>
            <ac:graphicFrameMk id="7" creationId="{FBFA44C5-F1D4-18CB-E05E-F800024B7F32}"/>
          </ac:graphicFrameMkLst>
        </pc:graphicFrameChg>
      </pc:sldChg>
      <pc:sldChg chg="addSp modSp mod">
        <pc:chgData name="Lindsey Artola" userId="23f9f5c5-2bb3-4eb6-bc57-12d0db21c8b4" providerId="ADAL" clId="{E93A1737-B6ED-6B4A-B3CC-ADF810E2DD52}" dt="2024-05-20T16:20:51.262" v="506" actId="6549"/>
        <pc:sldMkLst>
          <pc:docMk/>
          <pc:sldMk cId="1136180044" sldId="278"/>
        </pc:sldMkLst>
        <pc:spChg chg="add mod">
          <ac:chgData name="Lindsey Artola" userId="23f9f5c5-2bb3-4eb6-bc57-12d0db21c8b4" providerId="ADAL" clId="{E93A1737-B6ED-6B4A-B3CC-ADF810E2DD52}" dt="2024-05-20T16:08:46" v="423" actId="1076"/>
          <ac:spMkLst>
            <pc:docMk/>
            <pc:sldMk cId="1136180044" sldId="278"/>
            <ac:spMk id="2" creationId="{EB7CB439-FFC8-7C4A-F0D2-5794E6D23C3C}"/>
          </ac:spMkLst>
        </pc:spChg>
        <pc:spChg chg="mod">
          <ac:chgData name="Lindsey Artola" userId="23f9f5c5-2bb3-4eb6-bc57-12d0db21c8b4" providerId="ADAL" clId="{E93A1737-B6ED-6B4A-B3CC-ADF810E2DD52}" dt="2024-05-20T16:20:51.262" v="506" actId="6549"/>
          <ac:spMkLst>
            <pc:docMk/>
            <pc:sldMk cId="1136180044" sldId="278"/>
            <ac:spMk id="4" creationId="{838E1A4F-C1C3-FAAC-501C-0170DE27F196}"/>
          </ac:spMkLst>
        </pc:spChg>
        <pc:graphicFrameChg chg="mod">
          <ac:chgData name="Lindsey Artola" userId="23f9f5c5-2bb3-4eb6-bc57-12d0db21c8b4" providerId="ADAL" clId="{E93A1737-B6ED-6B4A-B3CC-ADF810E2DD52}" dt="2024-05-20T16:18:09.639" v="472"/>
          <ac:graphicFrameMkLst>
            <pc:docMk/>
            <pc:sldMk cId="1136180044" sldId="278"/>
            <ac:graphicFrameMk id="7" creationId="{481DE032-DDA7-2617-FD76-BA416825DB90}"/>
          </ac:graphicFrameMkLst>
        </pc:graphicFrameChg>
      </pc:sldChg>
      <pc:sldChg chg="addSp modSp mod">
        <pc:chgData name="Lindsey Artola" userId="23f9f5c5-2bb3-4eb6-bc57-12d0db21c8b4" providerId="ADAL" clId="{E93A1737-B6ED-6B4A-B3CC-ADF810E2DD52}" dt="2024-05-20T16:20:47.530" v="505" actId="6549"/>
        <pc:sldMkLst>
          <pc:docMk/>
          <pc:sldMk cId="420225854" sldId="279"/>
        </pc:sldMkLst>
        <pc:spChg chg="mod">
          <ac:chgData name="Lindsey Artola" userId="23f9f5c5-2bb3-4eb6-bc57-12d0db21c8b4" providerId="ADAL" clId="{E93A1737-B6ED-6B4A-B3CC-ADF810E2DD52}" dt="2024-05-20T16:09:31.976" v="428" actId="20577"/>
          <ac:spMkLst>
            <pc:docMk/>
            <pc:sldMk cId="420225854" sldId="279"/>
            <ac:spMk id="3" creationId="{E1F6D196-5EC7-3A35-1EA8-D0FF0C3414D0}"/>
          </ac:spMkLst>
        </pc:spChg>
        <pc:spChg chg="mod">
          <ac:chgData name="Lindsey Artola" userId="23f9f5c5-2bb3-4eb6-bc57-12d0db21c8b4" providerId="ADAL" clId="{E93A1737-B6ED-6B4A-B3CC-ADF810E2DD52}" dt="2024-05-20T16:20:47.530" v="505" actId="6549"/>
          <ac:spMkLst>
            <pc:docMk/>
            <pc:sldMk cId="420225854" sldId="279"/>
            <ac:spMk id="4" creationId="{838E1A4F-C1C3-FAAC-501C-0170DE27F196}"/>
          </ac:spMkLst>
        </pc:spChg>
        <pc:spChg chg="add mod">
          <ac:chgData name="Lindsey Artola" userId="23f9f5c5-2bb3-4eb6-bc57-12d0db21c8b4" providerId="ADAL" clId="{E93A1737-B6ED-6B4A-B3CC-ADF810E2DD52}" dt="2024-05-20T16:09:24.965" v="426"/>
          <ac:spMkLst>
            <pc:docMk/>
            <pc:sldMk cId="420225854" sldId="279"/>
            <ac:spMk id="6" creationId="{2D7B7DA7-1D6B-0496-686D-786A60CED07A}"/>
          </ac:spMkLst>
        </pc:spChg>
        <pc:graphicFrameChg chg="mod">
          <ac:chgData name="Lindsey Artola" userId="23f9f5c5-2bb3-4eb6-bc57-12d0db21c8b4" providerId="ADAL" clId="{E93A1737-B6ED-6B4A-B3CC-ADF810E2DD52}" dt="2024-05-20T16:20:21.145" v="504"/>
          <ac:graphicFrameMkLst>
            <pc:docMk/>
            <pc:sldMk cId="420225854" sldId="279"/>
            <ac:graphicFrameMk id="5" creationId="{0C39CA90-76FB-3C4D-6822-B9B9A6DCC5A0}"/>
          </ac:graphicFrameMkLst>
        </pc:graphicFrameChg>
      </pc:sldChg>
      <pc:sldChg chg="addSp modSp mod modShow">
        <pc:chgData name="Lindsey Artola" userId="23f9f5c5-2bb3-4eb6-bc57-12d0db21c8b4" providerId="ADAL" clId="{E93A1737-B6ED-6B4A-B3CC-ADF810E2DD52}" dt="2024-05-21T16:12:26.161" v="648" actId="729"/>
        <pc:sldMkLst>
          <pc:docMk/>
          <pc:sldMk cId="1181634348" sldId="280"/>
        </pc:sldMkLst>
        <pc:spChg chg="add mod">
          <ac:chgData name="Lindsey Artola" userId="23f9f5c5-2bb3-4eb6-bc57-12d0db21c8b4" providerId="ADAL" clId="{E93A1737-B6ED-6B4A-B3CC-ADF810E2DD52}" dt="2024-05-20T16:09:49.061" v="429"/>
          <ac:spMkLst>
            <pc:docMk/>
            <pc:sldMk cId="1181634348" sldId="280"/>
            <ac:spMk id="2" creationId="{38DDD286-004F-2086-B4DD-5604371037B3}"/>
          </ac:spMkLst>
        </pc:spChg>
      </pc:sldChg>
      <pc:sldChg chg="addSp modSp mod">
        <pc:chgData name="Lindsey Artola" userId="23f9f5c5-2bb3-4eb6-bc57-12d0db21c8b4" providerId="ADAL" clId="{E93A1737-B6ED-6B4A-B3CC-ADF810E2DD52}" dt="2024-05-22T19:03:40.575" v="821"/>
        <pc:sldMkLst>
          <pc:docMk/>
          <pc:sldMk cId="1312398679" sldId="281"/>
        </pc:sldMkLst>
        <pc:spChg chg="add mod">
          <ac:chgData name="Lindsey Artola" userId="23f9f5c5-2bb3-4eb6-bc57-12d0db21c8b4" providerId="ADAL" clId="{E93A1737-B6ED-6B4A-B3CC-ADF810E2DD52}" dt="2024-05-22T19:03:40.575" v="821"/>
          <ac:spMkLst>
            <pc:docMk/>
            <pc:sldMk cId="1312398679" sldId="281"/>
            <ac:spMk id="3" creationId="{049B647D-6195-0597-E7E4-9955F841929B}"/>
          </ac:spMkLst>
        </pc:spChg>
        <pc:spChg chg="mod">
          <ac:chgData name="Lindsey Artola" userId="23f9f5c5-2bb3-4eb6-bc57-12d0db21c8b4" providerId="ADAL" clId="{E93A1737-B6ED-6B4A-B3CC-ADF810E2DD52}" dt="2024-05-22T18:50:40.465" v="761" actId="1076"/>
          <ac:spMkLst>
            <pc:docMk/>
            <pc:sldMk cId="1312398679" sldId="281"/>
            <ac:spMk id="13" creationId="{251FEE73-2118-5945-C651-075ACFFF6C4E}"/>
          </ac:spMkLst>
        </pc:spChg>
      </pc:sldChg>
      <pc:sldChg chg="addSp delSp modSp new mod modClrScheme chgLayout">
        <pc:chgData name="Lindsey Artola" userId="23f9f5c5-2bb3-4eb6-bc57-12d0db21c8b4" providerId="ADAL" clId="{E93A1737-B6ED-6B4A-B3CC-ADF810E2DD52}" dt="2024-05-22T19:01:32.839" v="817"/>
        <pc:sldMkLst>
          <pc:docMk/>
          <pc:sldMk cId="814719461" sldId="282"/>
        </pc:sldMkLst>
        <pc:spChg chg="del mod ord">
          <ac:chgData name="Lindsey Artola" userId="23f9f5c5-2bb3-4eb6-bc57-12d0db21c8b4" providerId="ADAL" clId="{E93A1737-B6ED-6B4A-B3CC-ADF810E2DD52}" dt="2024-05-22T19:01:32.839" v="817"/>
          <ac:spMkLst>
            <pc:docMk/>
            <pc:sldMk cId="814719461" sldId="282"/>
            <ac:spMk id="2" creationId="{0AB8A767-61B2-0A2B-71C2-6A983D384ED9}"/>
          </ac:spMkLst>
        </pc:spChg>
        <pc:spChg chg="del">
          <ac:chgData name="Lindsey Artola" userId="23f9f5c5-2bb3-4eb6-bc57-12d0db21c8b4" providerId="ADAL" clId="{E93A1737-B6ED-6B4A-B3CC-ADF810E2DD52}" dt="2024-05-20T16:31:06.486" v="633" actId="700"/>
          <ac:spMkLst>
            <pc:docMk/>
            <pc:sldMk cId="814719461" sldId="282"/>
            <ac:spMk id="3" creationId="{31BE0965-0888-C67F-718C-916530B34330}"/>
          </ac:spMkLst>
        </pc:spChg>
        <pc:spChg chg="del mod ord">
          <ac:chgData name="Lindsey Artola" userId="23f9f5c5-2bb3-4eb6-bc57-12d0db21c8b4" providerId="ADAL" clId="{E93A1737-B6ED-6B4A-B3CC-ADF810E2DD52}" dt="2024-05-20T16:31:06.486" v="633" actId="700"/>
          <ac:spMkLst>
            <pc:docMk/>
            <pc:sldMk cId="814719461" sldId="282"/>
            <ac:spMk id="4" creationId="{44826863-F1DA-AEA4-8A78-D4A979EE9F07}"/>
          </ac:spMkLst>
        </pc:spChg>
        <pc:spChg chg="add mod ord">
          <ac:chgData name="Lindsey Artola" userId="23f9f5c5-2bb3-4eb6-bc57-12d0db21c8b4" providerId="ADAL" clId="{E93A1737-B6ED-6B4A-B3CC-ADF810E2DD52}" dt="2024-05-22T18:56:44.872" v="799" actId="1076"/>
          <ac:spMkLst>
            <pc:docMk/>
            <pc:sldMk cId="814719461" sldId="282"/>
            <ac:spMk id="5" creationId="{DB5BA0AB-B166-87EA-A835-72C44ABDAA34}"/>
          </ac:spMkLst>
        </pc:spChg>
      </pc:sldChg>
      <pc:sldChg chg="addSp delSp modSp new mod modClrScheme chgLayout">
        <pc:chgData name="Lindsey Artola" userId="23f9f5c5-2bb3-4eb6-bc57-12d0db21c8b4" providerId="ADAL" clId="{E93A1737-B6ED-6B4A-B3CC-ADF810E2DD52}" dt="2024-05-22T19:01:32.839" v="817"/>
        <pc:sldMkLst>
          <pc:docMk/>
          <pc:sldMk cId="664039272" sldId="283"/>
        </pc:sldMkLst>
        <pc:spChg chg="del mod ord">
          <ac:chgData name="Lindsey Artola" userId="23f9f5c5-2bb3-4eb6-bc57-12d0db21c8b4" providerId="ADAL" clId="{E93A1737-B6ED-6B4A-B3CC-ADF810E2DD52}" dt="2024-05-22T19:01:32.839" v="817"/>
          <ac:spMkLst>
            <pc:docMk/>
            <pc:sldMk cId="664039272" sldId="283"/>
            <ac:spMk id="2" creationId="{31FDCB84-8EFC-D2EE-6C2D-CA53DC2A2BA6}"/>
          </ac:spMkLst>
        </pc:spChg>
        <pc:spChg chg="del mod ord">
          <ac:chgData name="Lindsey Artola" userId="23f9f5c5-2bb3-4eb6-bc57-12d0db21c8b4" providerId="ADAL" clId="{E93A1737-B6ED-6B4A-B3CC-ADF810E2DD52}" dt="2024-05-22T16:44:20.314" v="652" actId="700"/>
          <ac:spMkLst>
            <pc:docMk/>
            <pc:sldMk cId="664039272" sldId="283"/>
            <ac:spMk id="3" creationId="{06B7BF1E-7932-F972-8C25-ED695F47EFAF}"/>
          </ac:spMkLst>
        </pc:spChg>
        <pc:spChg chg="del mod ord">
          <ac:chgData name="Lindsey Artola" userId="23f9f5c5-2bb3-4eb6-bc57-12d0db21c8b4" providerId="ADAL" clId="{E93A1737-B6ED-6B4A-B3CC-ADF810E2DD52}" dt="2024-05-22T16:44:20.314" v="652" actId="700"/>
          <ac:spMkLst>
            <pc:docMk/>
            <pc:sldMk cId="664039272" sldId="283"/>
            <ac:spMk id="4" creationId="{E619404D-5749-A219-C3E3-8EF18C95289C}"/>
          </ac:spMkLst>
        </pc:spChg>
        <pc:spChg chg="add del mod ord">
          <ac:chgData name="Lindsey Artola" userId="23f9f5c5-2bb3-4eb6-bc57-12d0db21c8b4" providerId="ADAL" clId="{E93A1737-B6ED-6B4A-B3CC-ADF810E2DD52}" dt="2024-05-22T16:44:29.167" v="655" actId="700"/>
          <ac:spMkLst>
            <pc:docMk/>
            <pc:sldMk cId="664039272" sldId="283"/>
            <ac:spMk id="5" creationId="{4ED77EEC-6530-5943-F9E2-34E117671B73}"/>
          </ac:spMkLst>
        </pc:spChg>
        <pc:spChg chg="add del mod ord">
          <ac:chgData name="Lindsey Artola" userId="23f9f5c5-2bb3-4eb6-bc57-12d0db21c8b4" providerId="ADAL" clId="{E93A1737-B6ED-6B4A-B3CC-ADF810E2DD52}" dt="2024-05-22T16:44:29.167" v="655" actId="700"/>
          <ac:spMkLst>
            <pc:docMk/>
            <pc:sldMk cId="664039272" sldId="283"/>
            <ac:spMk id="6" creationId="{968E4C51-390C-84D4-F27D-D63FA2BEE5C9}"/>
          </ac:spMkLst>
        </pc:spChg>
        <pc:spChg chg="add del mod ord">
          <ac:chgData name="Lindsey Artola" userId="23f9f5c5-2bb3-4eb6-bc57-12d0db21c8b4" providerId="ADAL" clId="{E93A1737-B6ED-6B4A-B3CC-ADF810E2DD52}" dt="2024-05-22T16:44:29.167" v="655" actId="700"/>
          <ac:spMkLst>
            <pc:docMk/>
            <pc:sldMk cId="664039272" sldId="283"/>
            <ac:spMk id="7" creationId="{B842C418-10FD-1A48-1C8F-554147E99D1F}"/>
          </ac:spMkLst>
        </pc:spChg>
        <pc:spChg chg="add del mod ord">
          <ac:chgData name="Lindsey Artola" userId="23f9f5c5-2bb3-4eb6-bc57-12d0db21c8b4" providerId="ADAL" clId="{E93A1737-B6ED-6B4A-B3CC-ADF810E2DD52}" dt="2024-05-22T16:44:39.248" v="656" actId="700"/>
          <ac:spMkLst>
            <pc:docMk/>
            <pc:sldMk cId="664039272" sldId="283"/>
            <ac:spMk id="8" creationId="{34B1ECEA-9D33-58AA-6530-60E4A4A8982E}"/>
          </ac:spMkLst>
        </pc:spChg>
        <pc:spChg chg="add del mod ord">
          <ac:chgData name="Lindsey Artola" userId="23f9f5c5-2bb3-4eb6-bc57-12d0db21c8b4" providerId="ADAL" clId="{E93A1737-B6ED-6B4A-B3CC-ADF810E2DD52}" dt="2024-05-22T16:44:39.248" v="656" actId="700"/>
          <ac:spMkLst>
            <pc:docMk/>
            <pc:sldMk cId="664039272" sldId="283"/>
            <ac:spMk id="9" creationId="{10050882-33D5-8D5A-1587-9CFD802CC53C}"/>
          </ac:spMkLst>
        </pc:spChg>
        <pc:spChg chg="add del mod ord">
          <ac:chgData name="Lindsey Artola" userId="23f9f5c5-2bb3-4eb6-bc57-12d0db21c8b4" providerId="ADAL" clId="{E93A1737-B6ED-6B4A-B3CC-ADF810E2DD52}" dt="2024-05-22T16:44:39.248" v="656" actId="700"/>
          <ac:spMkLst>
            <pc:docMk/>
            <pc:sldMk cId="664039272" sldId="283"/>
            <ac:spMk id="10" creationId="{2A7D6CDC-AC65-DEA0-25F0-20F0213F02B0}"/>
          </ac:spMkLst>
        </pc:spChg>
        <pc:spChg chg="add del mod ord">
          <ac:chgData name="Lindsey Artola" userId="23f9f5c5-2bb3-4eb6-bc57-12d0db21c8b4" providerId="ADAL" clId="{E93A1737-B6ED-6B4A-B3CC-ADF810E2DD52}" dt="2024-05-22T16:44:39.248" v="656" actId="700"/>
          <ac:spMkLst>
            <pc:docMk/>
            <pc:sldMk cId="664039272" sldId="283"/>
            <ac:spMk id="11" creationId="{19C8AD2A-6654-1C74-2E08-66F150C4F1A2}"/>
          </ac:spMkLst>
        </pc:spChg>
        <pc:spChg chg="add mod ord">
          <ac:chgData name="Lindsey Artola" userId="23f9f5c5-2bb3-4eb6-bc57-12d0db21c8b4" providerId="ADAL" clId="{E93A1737-B6ED-6B4A-B3CC-ADF810E2DD52}" dt="2024-05-22T18:50:51.507" v="762" actId="1076"/>
          <ac:spMkLst>
            <pc:docMk/>
            <pc:sldMk cId="664039272" sldId="283"/>
            <ac:spMk id="12" creationId="{370AFB11-D928-AF7A-7268-9847D04736D7}"/>
          </ac:spMkLst>
        </pc:spChg>
        <pc:spChg chg="add mod ord">
          <ac:chgData name="Lindsey Artola" userId="23f9f5c5-2bb3-4eb6-bc57-12d0db21c8b4" providerId="ADAL" clId="{E93A1737-B6ED-6B4A-B3CC-ADF810E2DD52}" dt="2024-05-22T18:49:42.837" v="758" actId="20577"/>
          <ac:spMkLst>
            <pc:docMk/>
            <pc:sldMk cId="664039272" sldId="283"/>
            <ac:spMk id="13" creationId="{8884A94F-F26C-C3F3-FC27-8F92A80084EF}"/>
          </ac:spMkLst>
        </pc:spChg>
        <pc:spChg chg="add mod">
          <ac:chgData name="Lindsey Artola" userId="23f9f5c5-2bb3-4eb6-bc57-12d0db21c8b4" providerId="ADAL" clId="{E93A1737-B6ED-6B4A-B3CC-ADF810E2DD52}" dt="2024-05-22T18:48:39.344" v="756"/>
          <ac:spMkLst>
            <pc:docMk/>
            <pc:sldMk cId="664039272" sldId="283"/>
            <ac:spMk id="14" creationId="{9973B153-D288-9333-D9BD-0582877E9021}"/>
          </ac:spMkLst>
        </pc:spChg>
      </pc:sldChg>
      <pc:sldMasterChg chg="modSp mod modSldLayout">
        <pc:chgData name="Lindsey Artola" userId="23f9f5c5-2bb3-4eb6-bc57-12d0db21c8b4" providerId="ADAL" clId="{E93A1737-B6ED-6B4A-B3CC-ADF810E2DD52}" dt="2024-05-22T19:02:41.107" v="819" actId="6549"/>
        <pc:sldMasterMkLst>
          <pc:docMk/>
          <pc:sldMasterMk cId="1094414721" sldId="2147483648"/>
        </pc:sldMasterMkLst>
        <pc:spChg chg="mod">
          <ac:chgData name="Lindsey Artola" userId="23f9f5c5-2bb3-4eb6-bc57-12d0db21c8b4" providerId="ADAL" clId="{E93A1737-B6ED-6B4A-B3CC-ADF810E2DD52}" dt="2024-05-22T19:02:41.107" v="819" actId="6549"/>
          <ac:spMkLst>
            <pc:docMk/>
            <pc:sldMasterMk cId="1094414721" sldId="2147483648"/>
            <ac:spMk id="8" creationId="{B0D5978A-4812-DC00-8EB2-814FB33C243E}"/>
          </ac:spMkLst>
        </pc:spChg>
        <pc:sldLayoutChg chg="modSp mod">
          <pc:chgData name="Lindsey Artola" userId="23f9f5c5-2bb3-4eb6-bc57-12d0db21c8b4" providerId="ADAL" clId="{E93A1737-B6ED-6B4A-B3CC-ADF810E2DD52}" dt="2024-05-22T19:02:34.915" v="818" actId="6549"/>
          <pc:sldLayoutMkLst>
            <pc:docMk/>
            <pc:sldMasterMk cId="1094414721" sldId="2147483648"/>
            <pc:sldLayoutMk cId="1383894096" sldId="2147483722"/>
          </pc:sldLayoutMkLst>
          <pc:spChg chg="mod">
            <ac:chgData name="Lindsey Artola" userId="23f9f5c5-2bb3-4eb6-bc57-12d0db21c8b4" providerId="ADAL" clId="{E93A1737-B6ED-6B4A-B3CC-ADF810E2DD52}" dt="2024-05-22T19:02:34.915" v="818" actId="6549"/>
            <ac:spMkLst>
              <pc:docMk/>
              <pc:sldMasterMk cId="1094414721" sldId="2147483648"/>
              <pc:sldLayoutMk cId="1383894096" sldId="2147483722"/>
              <ac:spMk id="2" creationId="{DEFFF532-6439-5090-0AAC-60AF613C80D2}"/>
            </ac:spMkLst>
          </pc:spChg>
        </pc:sldLayoutChg>
      </pc:sldMasterChg>
      <pc:sldMasterChg chg="modSp mod">
        <pc:chgData name="Lindsey Artola" userId="23f9f5c5-2bb3-4eb6-bc57-12d0db21c8b4" providerId="ADAL" clId="{E93A1737-B6ED-6B4A-B3CC-ADF810E2DD52}" dt="2024-05-22T19:02:53.956" v="820" actId="6549"/>
        <pc:sldMasterMkLst>
          <pc:docMk/>
          <pc:sldMasterMk cId="1448469534" sldId="2147483664"/>
        </pc:sldMasterMkLst>
        <pc:spChg chg="mod">
          <ac:chgData name="Lindsey Artola" userId="23f9f5c5-2bb3-4eb6-bc57-12d0db21c8b4" providerId="ADAL" clId="{E93A1737-B6ED-6B4A-B3CC-ADF810E2DD52}" dt="2024-05-22T19:02:53.956" v="820" actId="6549"/>
          <ac:spMkLst>
            <pc:docMk/>
            <pc:sldMasterMk cId="1448469534" sldId="2147483664"/>
            <ac:spMk id="9" creationId="{C259944D-5380-CE76-EAAB-93290EA3EAE0}"/>
          </ac:spMkLst>
        </pc:spChg>
      </pc:sldMasterChg>
      <pc:sldMasterChg chg="modSldLayout">
        <pc:chgData name="Lindsey Artola" userId="23f9f5c5-2bb3-4eb6-bc57-12d0db21c8b4" providerId="ADAL" clId="{E93A1737-B6ED-6B4A-B3CC-ADF810E2DD52}" dt="2024-05-22T19:16:04.636" v="822" actId="6549"/>
        <pc:sldMasterMkLst>
          <pc:docMk/>
          <pc:sldMasterMk cId="2776594818" sldId="2147483666"/>
        </pc:sldMasterMkLst>
        <pc:sldLayoutChg chg="modSp mod">
          <pc:chgData name="Lindsey Artola" userId="23f9f5c5-2bb3-4eb6-bc57-12d0db21c8b4" providerId="ADAL" clId="{E93A1737-B6ED-6B4A-B3CC-ADF810E2DD52}" dt="2024-05-22T19:16:04.636" v="822" actId="6549"/>
          <pc:sldLayoutMkLst>
            <pc:docMk/>
            <pc:sldMasterMk cId="2776594818" sldId="2147483666"/>
            <pc:sldLayoutMk cId="2881210436" sldId="2147483669"/>
          </pc:sldLayoutMkLst>
          <pc:spChg chg="mod">
            <ac:chgData name="Lindsey Artola" userId="23f9f5c5-2bb3-4eb6-bc57-12d0db21c8b4" providerId="ADAL" clId="{E93A1737-B6ED-6B4A-B3CC-ADF810E2DD52}" dt="2024-05-22T19:16:04.636" v="822" actId="6549"/>
            <ac:spMkLst>
              <pc:docMk/>
              <pc:sldMasterMk cId="2776594818" sldId="2147483666"/>
              <pc:sldLayoutMk cId="2881210436" sldId="2147483669"/>
              <ac:spMk id="3" creationId="{76884834-2CA5-A77A-237D-58BAA631DF14}"/>
            </ac:spMkLst>
          </pc:spChg>
        </pc:sldLayoutChg>
      </pc:sldMasterChg>
    </pc:docChg>
  </pc:docChgLst>
  <pc:docChgLst>
    <pc:chgData name="Patrick Briody" userId="4b3d0bb7-2815-4bd1-89e6-a4c3e4572996" providerId="ADAL" clId="{01D9B23A-16CF-6F4A-852F-747049C72A2C}"/>
    <pc:docChg chg="undo redo custSel addSld delSld modSld sldOrd delMainMaster modMainMaster">
      <pc:chgData name="Patrick Briody" userId="4b3d0bb7-2815-4bd1-89e6-a4c3e4572996" providerId="ADAL" clId="{01D9B23A-16CF-6F4A-852F-747049C72A2C}" dt="2024-05-22T16:38:38.402" v="4609" actId="14100"/>
      <pc:docMkLst>
        <pc:docMk/>
      </pc:docMkLst>
      <pc:sldChg chg="modSp mod">
        <pc:chgData name="Patrick Briody" userId="4b3d0bb7-2815-4bd1-89e6-a4c3e4572996" providerId="ADAL" clId="{01D9B23A-16CF-6F4A-852F-747049C72A2C}" dt="2024-05-20T16:01:08.929" v="4259" actId="20577"/>
        <pc:sldMkLst>
          <pc:docMk/>
          <pc:sldMk cId="2039849259" sldId="256"/>
        </pc:sldMkLst>
        <pc:spChg chg="mod">
          <ac:chgData name="Patrick Briody" userId="4b3d0bb7-2815-4bd1-89e6-a4c3e4572996" providerId="ADAL" clId="{01D9B23A-16CF-6F4A-852F-747049C72A2C}" dt="2024-05-20T16:01:08.929" v="4259" actId="20577"/>
          <ac:spMkLst>
            <pc:docMk/>
            <pc:sldMk cId="2039849259" sldId="256"/>
            <ac:spMk id="5" creationId="{95A099D1-06D6-E1C0-7520-B459FE7BC842}"/>
          </ac:spMkLst>
        </pc:spChg>
      </pc:sldChg>
      <pc:sldChg chg="addSp delSp modSp mod ord delCm modCm chgLayout">
        <pc:chgData name="Patrick Briody" userId="4b3d0bb7-2815-4bd1-89e6-a4c3e4572996" providerId="ADAL" clId="{01D9B23A-16CF-6F4A-852F-747049C72A2C}" dt="2024-05-22T16:30:29.857" v="4586" actId="20577"/>
        <pc:sldMkLst>
          <pc:docMk/>
          <pc:sldMk cId="953499333" sldId="257"/>
        </pc:sldMkLst>
        <pc:spChg chg="mod">
          <ac:chgData name="Patrick Briody" userId="4b3d0bb7-2815-4bd1-89e6-a4c3e4572996" providerId="ADAL" clId="{01D9B23A-16CF-6F4A-852F-747049C72A2C}" dt="2024-05-20T16:13:35.863" v="4271" actId="20577"/>
          <ac:spMkLst>
            <pc:docMk/>
            <pc:sldMk cId="953499333" sldId="257"/>
            <ac:spMk id="2" creationId="{C1A6CD3D-E9FA-E945-63FE-35E2D5E82866}"/>
          </ac:spMkLst>
        </pc:spChg>
        <pc:spChg chg="add del mod">
          <ac:chgData name="Patrick Briody" userId="4b3d0bb7-2815-4bd1-89e6-a4c3e4572996" providerId="ADAL" clId="{01D9B23A-16CF-6F4A-852F-747049C72A2C}" dt="2024-05-16T16:58:56.969" v="1248"/>
          <ac:spMkLst>
            <pc:docMk/>
            <pc:sldMk cId="953499333" sldId="257"/>
            <ac:spMk id="2" creationId="{E17BAB51-5204-2BAF-F4D1-5B60C6CB2AC8}"/>
          </ac:spMkLst>
        </pc:spChg>
        <pc:spChg chg="add del mod">
          <ac:chgData name="Patrick Briody" userId="4b3d0bb7-2815-4bd1-89e6-a4c3e4572996" providerId="ADAL" clId="{01D9B23A-16CF-6F4A-852F-747049C72A2C}" dt="2024-05-16T16:58:55.922" v="1246"/>
          <ac:spMkLst>
            <pc:docMk/>
            <pc:sldMk cId="953499333" sldId="257"/>
            <ac:spMk id="3" creationId="{1C717BA2-4066-72A3-EE28-CAD01DF0324B}"/>
          </ac:spMkLst>
        </pc:spChg>
        <pc:spChg chg="add mod ord">
          <ac:chgData name="Patrick Briody" userId="4b3d0bb7-2815-4bd1-89e6-a4c3e4572996" providerId="ADAL" clId="{01D9B23A-16CF-6F4A-852F-747049C72A2C}" dt="2024-05-16T18:20:54.279" v="1777" actId="27636"/>
          <ac:spMkLst>
            <pc:docMk/>
            <pc:sldMk cId="953499333" sldId="257"/>
            <ac:spMk id="4" creationId="{5AFB9EB4-3C8E-8D16-8A3E-0865DE96CC3B}"/>
          </ac:spMkLst>
        </pc:spChg>
        <pc:spChg chg="del">
          <ac:chgData name="Patrick Briody" userId="4b3d0bb7-2815-4bd1-89e6-a4c3e4572996" providerId="ADAL" clId="{01D9B23A-16CF-6F4A-852F-747049C72A2C}" dt="2024-05-16T18:20:54.260" v="1776" actId="6264"/>
          <ac:spMkLst>
            <pc:docMk/>
            <pc:sldMk cId="953499333" sldId="257"/>
            <ac:spMk id="5" creationId="{1715BCF4-A381-E4EA-9317-EE699E051582}"/>
          </ac:spMkLst>
        </pc:spChg>
        <pc:spChg chg="del">
          <ac:chgData name="Patrick Briody" userId="4b3d0bb7-2815-4bd1-89e6-a4c3e4572996" providerId="ADAL" clId="{01D9B23A-16CF-6F4A-852F-747049C72A2C}" dt="2024-05-16T18:20:54.260" v="1776" actId="6264"/>
          <ac:spMkLst>
            <pc:docMk/>
            <pc:sldMk cId="953499333" sldId="257"/>
            <ac:spMk id="6" creationId="{F7350236-71A1-9CA9-9A9C-0D1B7887A84E}"/>
          </ac:spMkLst>
        </pc:spChg>
        <pc:spChg chg="del mod">
          <ac:chgData name="Patrick Briody" userId="4b3d0bb7-2815-4bd1-89e6-a4c3e4572996" providerId="ADAL" clId="{01D9B23A-16CF-6F4A-852F-747049C72A2C}" dt="2024-05-16T18:20:54.260" v="1776" actId="6264"/>
          <ac:spMkLst>
            <pc:docMk/>
            <pc:sldMk cId="953499333" sldId="257"/>
            <ac:spMk id="7" creationId="{B58DB497-B8D4-604B-8CF5-B9B4A0849F3A}"/>
          </ac:spMkLst>
        </pc:spChg>
        <pc:spChg chg="del">
          <ac:chgData name="Patrick Briody" userId="4b3d0bb7-2815-4bd1-89e6-a4c3e4572996" providerId="ADAL" clId="{01D9B23A-16CF-6F4A-852F-747049C72A2C}" dt="2024-05-16T18:20:54.260" v="1776" actId="6264"/>
          <ac:spMkLst>
            <pc:docMk/>
            <pc:sldMk cId="953499333" sldId="257"/>
            <ac:spMk id="8" creationId="{95E61AD7-3225-5097-7F33-EA2B64BA860A}"/>
          </ac:spMkLst>
        </pc:spChg>
        <pc:spChg chg="del mod">
          <ac:chgData name="Patrick Briody" userId="4b3d0bb7-2815-4bd1-89e6-a4c3e4572996" providerId="ADAL" clId="{01D9B23A-16CF-6F4A-852F-747049C72A2C}" dt="2024-05-16T18:20:54.260" v="1776" actId="6264"/>
          <ac:spMkLst>
            <pc:docMk/>
            <pc:sldMk cId="953499333" sldId="257"/>
            <ac:spMk id="9" creationId="{6BFB9D76-5395-54FA-3877-8A7FAE349CDE}"/>
          </ac:spMkLst>
        </pc:spChg>
        <pc:spChg chg="del">
          <ac:chgData name="Patrick Briody" userId="4b3d0bb7-2815-4bd1-89e6-a4c3e4572996" providerId="ADAL" clId="{01D9B23A-16CF-6F4A-852F-747049C72A2C}" dt="2024-05-16T18:20:54.260" v="1776" actId="6264"/>
          <ac:spMkLst>
            <pc:docMk/>
            <pc:sldMk cId="953499333" sldId="257"/>
            <ac:spMk id="10" creationId="{98D3AE6C-1EFA-BBC1-0B02-890280470CFA}"/>
          </ac:spMkLst>
        </pc:spChg>
        <pc:spChg chg="del mod">
          <ac:chgData name="Patrick Briody" userId="4b3d0bb7-2815-4bd1-89e6-a4c3e4572996" providerId="ADAL" clId="{01D9B23A-16CF-6F4A-852F-747049C72A2C}" dt="2024-05-16T18:20:54.260" v="1776" actId="6264"/>
          <ac:spMkLst>
            <pc:docMk/>
            <pc:sldMk cId="953499333" sldId="257"/>
            <ac:spMk id="11" creationId="{5D63AA47-AFAC-3A85-19D7-E7953BC5A70C}"/>
          </ac:spMkLst>
        </pc:spChg>
        <pc:spChg chg="del">
          <ac:chgData name="Patrick Briody" userId="4b3d0bb7-2815-4bd1-89e6-a4c3e4572996" providerId="ADAL" clId="{01D9B23A-16CF-6F4A-852F-747049C72A2C}" dt="2024-05-16T18:20:54.260" v="1776" actId="6264"/>
          <ac:spMkLst>
            <pc:docMk/>
            <pc:sldMk cId="953499333" sldId="257"/>
            <ac:spMk id="12" creationId="{16570D65-BA98-69CF-884D-28B4A2EE15F7}"/>
          </ac:spMkLst>
        </pc:spChg>
        <pc:spChg chg="del">
          <ac:chgData name="Patrick Briody" userId="4b3d0bb7-2815-4bd1-89e6-a4c3e4572996" providerId="ADAL" clId="{01D9B23A-16CF-6F4A-852F-747049C72A2C}" dt="2024-05-16T18:20:54.260" v="1776" actId="6264"/>
          <ac:spMkLst>
            <pc:docMk/>
            <pc:sldMk cId="953499333" sldId="257"/>
            <ac:spMk id="13" creationId="{1B91E91C-9B30-2998-77C4-9E563B732293}"/>
          </ac:spMkLst>
        </pc:spChg>
        <pc:spChg chg="del mod">
          <ac:chgData name="Patrick Briody" userId="4b3d0bb7-2815-4bd1-89e6-a4c3e4572996" providerId="ADAL" clId="{01D9B23A-16CF-6F4A-852F-747049C72A2C}" dt="2024-05-16T18:20:54.260" v="1776" actId="6264"/>
          <ac:spMkLst>
            <pc:docMk/>
            <pc:sldMk cId="953499333" sldId="257"/>
            <ac:spMk id="14" creationId="{D2CBBBD2-5B42-D61D-4EF3-384007D7F62D}"/>
          </ac:spMkLst>
        </pc:spChg>
        <pc:spChg chg="add mod ord">
          <ac:chgData name="Patrick Briody" userId="4b3d0bb7-2815-4bd1-89e6-a4c3e4572996" providerId="ADAL" clId="{01D9B23A-16CF-6F4A-852F-747049C72A2C}" dt="2024-05-22T16:30:29.857" v="4586" actId="20577"/>
          <ac:spMkLst>
            <pc:docMk/>
            <pc:sldMk cId="953499333" sldId="257"/>
            <ac:spMk id="15" creationId="{DA406D33-036B-B88B-DC77-353598DF091E}"/>
          </ac:spMkLst>
        </pc:spChg>
      </pc:sldChg>
      <pc:sldChg chg="addSp delSp modSp mod">
        <pc:chgData name="Patrick Briody" userId="4b3d0bb7-2815-4bd1-89e6-a4c3e4572996" providerId="ADAL" clId="{01D9B23A-16CF-6F4A-852F-747049C72A2C}" dt="2024-05-20T16:11:26.945" v="4263" actId="12789"/>
        <pc:sldMkLst>
          <pc:docMk/>
          <pc:sldMk cId="1372700184" sldId="258"/>
        </pc:sldMkLst>
        <pc:spChg chg="add del mod">
          <ac:chgData name="Patrick Briody" userId="4b3d0bb7-2815-4bd1-89e6-a4c3e4572996" providerId="ADAL" clId="{01D9B23A-16CF-6F4A-852F-747049C72A2C}" dt="2024-05-16T16:21:42.803" v="2"/>
          <ac:spMkLst>
            <pc:docMk/>
            <pc:sldMk cId="1372700184" sldId="258"/>
            <ac:spMk id="2" creationId="{DC5366AE-FE45-2483-995D-20D00EB11F3A}"/>
          </ac:spMkLst>
        </pc:spChg>
        <pc:spChg chg="mod">
          <ac:chgData name="Patrick Briody" userId="4b3d0bb7-2815-4bd1-89e6-a4c3e4572996" providerId="ADAL" clId="{01D9B23A-16CF-6F4A-852F-747049C72A2C}" dt="2024-05-20T16:11:26.945" v="4263" actId="12789"/>
          <ac:spMkLst>
            <pc:docMk/>
            <pc:sldMk cId="1372700184" sldId="258"/>
            <ac:spMk id="13" creationId="{251FEE73-2118-5945-C651-075ACFFF6C4E}"/>
          </ac:spMkLst>
        </pc:spChg>
      </pc:sldChg>
      <pc:sldChg chg="addSp modSp del mod chgLayout">
        <pc:chgData name="Patrick Briody" userId="4b3d0bb7-2815-4bd1-89e6-a4c3e4572996" providerId="ADAL" clId="{01D9B23A-16CF-6F4A-852F-747049C72A2C}" dt="2024-05-16T16:41:12.107" v="783" actId="2696"/>
        <pc:sldMkLst>
          <pc:docMk/>
          <pc:sldMk cId="4112759423" sldId="259"/>
        </pc:sldMkLst>
        <pc:spChg chg="mod ord">
          <ac:chgData name="Patrick Briody" userId="4b3d0bb7-2815-4bd1-89e6-a4c3e4572996" providerId="ADAL" clId="{01D9B23A-16CF-6F4A-852F-747049C72A2C}" dt="2024-05-16T16:26:34.598" v="41" actId="700"/>
          <ac:spMkLst>
            <pc:docMk/>
            <pc:sldMk cId="4112759423" sldId="259"/>
            <ac:spMk id="2" creationId="{B7581F06-7536-EEAF-322A-DCB2FA57CC18}"/>
          </ac:spMkLst>
        </pc:spChg>
        <pc:spChg chg="add mod ord">
          <ac:chgData name="Patrick Briody" userId="4b3d0bb7-2815-4bd1-89e6-a4c3e4572996" providerId="ADAL" clId="{01D9B23A-16CF-6F4A-852F-747049C72A2C}" dt="2024-05-16T16:26:34.598" v="41" actId="700"/>
          <ac:spMkLst>
            <pc:docMk/>
            <pc:sldMk cId="4112759423" sldId="259"/>
            <ac:spMk id="3" creationId="{E949F367-4E27-941B-3B3B-5BECC8A62161}"/>
          </ac:spMkLst>
        </pc:spChg>
        <pc:spChg chg="mod ord">
          <ac:chgData name="Patrick Briody" userId="4b3d0bb7-2815-4bd1-89e6-a4c3e4572996" providerId="ADAL" clId="{01D9B23A-16CF-6F4A-852F-747049C72A2C}" dt="2024-05-16T16:26:34.604" v="42" actId="27636"/>
          <ac:spMkLst>
            <pc:docMk/>
            <pc:sldMk cId="4112759423" sldId="259"/>
            <ac:spMk id="5" creationId="{5DC80C3A-F75F-9E81-5252-F93F66ECBBA4}"/>
          </ac:spMkLst>
        </pc:spChg>
        <pc:spChg chg="mod ord">
          <ac:chgData name="Patrick Briody" userId="4b3d0bb7-2815-4bd1-89e6-a4c3e4572996" providerId="ADAL" clId="{01D9B23A-16CF-6F4A-852F-747049C72A2C}" dt="2024-05-16T16:26:34.598" v="41" actId="700"/>
          <ac:spMkLst>
            <pc:docMk/>
            <pc:sldMk cId="4112759423" sldId="259"/>
            <ac:spMk id="6" creationId="{38236816-E861-E134-BD24-902BDEA2F28A}"/>
          </ac:spMkLst>
        </pc:spChg>
      </pc:sldChg>
      <pc:sldChg chg="del mod modShow">
        <pc:chgData name="Patrick Briody" userId="4b3d0bb7-2815-4bd1-89e6-a4c3e4572996" providerId="ADAL" clId="{01D9B23A-16CF-6F4A-852F-747049C72A2C}" dt="2024-05-16T18:45:15.977" v="2147" actId="2696"/>
        <pc:sldMkLst>
          <pc:docMk/>
          <pc:sldMk cId="295911751" sldId="260"/>
        </pc:sldMkLst>
      </pc:sldChg>
      <pc:sldChg chg="modSp mod">
        <pc:chgData name="Patrick Briody" userId="4b3d0bb7-2815-4bd1-89e6-a4c3e4572996" providerId="ADAL" clId="{01D9B23A-16CF-6F4A-852F-747049C72A2C}" dt="2024-05-16T17:00:04.839" v="1296" actId="20577"/>
        <pc:sldMkLst>
          <pc:docMk/>
          <pc:sldMk cId="3018068374" sldId="261"/>
        </pc:sldMkLst>
        <pc:spChg chg="mod">
          <ac:chgData name="Patrick Briody" userId="4b3d0bb7-2815-4bd1-89e6-a4c3e4572996" providerId="ADAL" clId="{01D9B23A-16CF-6F4A-852F-747049C72A2C}" dt="2024-05-16T17:00:04.839" v="1296" actId="20577"/>
          <ac:spMkLst>
            <pc:docMk/>
            <pc:sldMk cId="3018068374" sldId="261"/>
            <ac:spMk id="13" creationId="{251FEE73-2118-5945-C651-075ACFFF6C4E}"/>
          </ac:spMkLst>
        </pc:spChg>
      </pc:sldChg>
      <pc:sldChg chg="addSp delSp modSp mod chgLayout">
        <pc:chgData name="Patrick Briody" userId="4b3d0bb7-2815-4bd1-89e6-a4c3e4572996" providerId="ADAL" clId="{01D9B23A-16CF-6F4A-852F-747049C72A2C}" dt="2024-05-16T18:37:52.332" v="2133" actId="20577"/>
        <pc:sldMkLst>
          <pc:docMk/>
          <pc:sldMk cId="802035884" sldId="262"/>
        </pc:sldMkLst>
        <pc:spChg chg="mod ord">
          <ac:chgData name="Patrick Briody" userId="4b3d0bb7-2815-4bd1-89e6-a4c3e4572996" providerId="ADAL" clId="{01D9B23A-16CF-6F4A-852F-747049C72A2C}" dt="2024-05-16T16:42:26.958" v="789" actId="700"/>
          <ac:spMkLst>
            <pc:docMk/>
            <pc:sldMk cId="802035884" sldId="262"/>
            <ac:spMk id="2" creationId="{B7581F06-7536-EEAF-322A-DCB2FA57CC18}"/>
          </ac:spMkLst>
        </pc:spChg>
        <pc:spChg chg="add mod ord">
          <ac:chgData name="Patrick Briody" userId="4b3d0bb7-2815-4bd1-89e6-a4c3e4572996" providerId="ADAL" clId="{01D9B23A-16CF-6F4A-852F-747049C72A2C}" dt="2024-05-16T18:37:52.332" v="2133" actId="20577"/>
          <ac:spMkLst>
            <pc:docMk/>
            <pc:sldMk cId="802035884" sldId="262"/>
            <ac:spMk id="4" creationId="{5EB18725-F2B3-CFAA-3B5A-83E638FC925C}"/>
          </ac:spMkLst>
        </pc:spChg>
        <pc:spChg chg="mod ord">
          <ac:chgData name="Patrick Briody" userId="4b3d0bb7-2815-4bd1-89e6-a4c3e4572996" providerId="ADAL" clId="{01D9B23A-16CF-6F4A-852F-747049C72A2C}" dt="2024-05-16T16:42:26.958" v="789" actId="700"/>
          <ac:spMkLst>
            <pc:docMk/>
            <pc:sldMk cId="802035884" sldId="262"/>
            <ac:spMk id="5" creationId="{5DC80C3A-F75F-9E81-5252-F93F66ECBBA4}"/>
          </ac:spMkLst>
        </pc:spChg>
        <pc:spChg chg="del mod ord">
          <ac:chgData name="Patrick Briody" userId="4b3d0bb7-2815-4bd1-89e6-a4c3e4572996" providerId="ADAL" clId="{01D9B23A-16CF-6F4A-852F-747049C72A2C}" dt="2024-05-16T16:42:53.455" v="794" actId="478"/>
          <ac:spMkLst>
            <pc:docMk/>
            <pc:sldMk cId="802035884" sldId="262"/>
            <ac:spMk id="6" creationId="{38236816-E861-E134-BD24-902BDEA2F28A}"/>
          </ac:spMkLst>
        </pc:spChg>
        <pc:graphicFrameChg chg="add mod">
          <ac:chgData name="Patrick Briody" userId="4b3d0bb7-2815-4bd1-89e6-a4c3e4572996" providerId="ADAL" clId="{01D9B23A-16CF-6F4A-852F-747049C72A2C}" dt="2024-05-16T16:55:42.741" v="1242" actId="207"/>
          <ac:graphicFrameMkLst>
            <pc:docMk/>
            <pc:sldMk cId="802035884" sldId="262"/>
            <ac:graphicFrameMk id="3" creationId="{A867A1C4-CEAF-7C55-F957-5955DFB8FDAD}"/>
          </ac:graphicFrameMkLst>
        </pc:graphicFrameChg>
      </pc:sldChg>
      <pc:sldChg chg="del">
        <pc:chgData name="Patrick Briody" userId="4b3d0bb7-2815-4bd1-89e6-a4c3e4572996" providerId="ADAL" clId="{01D9B23A-16CF-6F4A-852F-747049C72A2C}" dt="2024-05-16T17:01:23.558" v="1390" actId="2696"/>
        <pc:sldMkLst>
          <pc:docMk/>
          <pc:sldMk cId="2436294603" sldId="263"/>
        </pc:sldMkLst>
      </pc:sldChg>
      <pc:sldChg chg="addSp delSp modSp add del mod ord modClrScheme chgLayout">
        <pc:chgData name="Patrick Briody" userId="4b3d0bb7-2815-4bd1-89e6-a4c3e4572996" providerId="ADAL" clId="{01D9B23A-16CF-6F4A-852F-747049C72A2C}" dt="2024-05-22T16:30:09.102" v="4584" actId="700"/>
        <pc:sldMkLst>
          <pc:docMk/>
          <pc:sldMk cId="3119691529" sldId="264"/>
        </pc:sldMkLst>
        <pc:spChg chg="add del mod ord">
          <ac:chgData name="Patrick Briody" userId="4b3d0bb7-2815-4bd1-89e6-a4c3e4572996" providerId="ADAL" clId="{01D9B23A-16CF-6F4A-852F-747049C72A2C}" dt="2024-05-22T16:30:09.102" v="4584" actId="700"/>
          <ac:spMkLst>
            <pc:docMk/>
            <pc:sldMk cId="3119691529" sldId="264"/>
            <ac:spMk id="3" creationId="{E11F2CA5-3A60-E506-805F-514C7AA83B9B}"/>
          </ac:spMkLst>
        </pc:spChg>
        <pc:spChg chg="add del mod ord">
          <ac:chgData name="Patrick Briody" userId="4b3d0bb7-2815-4bd1-89e6-a4c3e4572996" providerId="ADAL" clId="{01D9B23A-16CF-6F4A-852F-747049C72A2C}" dt="2024-05-22T16:30:09.102" v="4584" actId="700"/>
          <ac:spMkLst>
            <pc:docMk/>
            <pc:sldMk cId="3119691529" sldId="264"/>
            <ac:spMk id="4" creationId="{FFA92C3C-15A7-898F-BA5B-C2DA80FCA3B7}"/>
          </ac:spMkLst>
        </pc:spChg>
        <pc:spChg chg="add del mod ord">
          <ac:chgData name="Patrick Briody" userId="4b3d0bb7-2815-4bd1-89e6-a4c3e4572996" providerId="ADAL" clId="{01D9B23A-16CF-6F4A-852F-747049C72A2C}" dt="2024-05-22T16:30:09.102" v="4584" actId="700"/>
          <ac:spMkLst>
            <pc:docMk/>
            <pc:sldMk cId="3119691529" sldId="264"/>
            <ac:spMk id="5" creationId="{CA9005FD-EBA4-020A-21E0-6FB98D7ECEA6}"/>
          </ac:spMkLst>
        </pc:spChg>
        <pc:spChg chg="add del mod ord">
          <ac:chgData name="Patrick Briody" userId="4b3d0bb7-2815-4bd1-89e6-a4c3e4572996" providerId="ADAL" clId="{01D9B23A-16CF-6F4A-852F-747049C72A2C}" dt="2024-05-22T16:30:08.354" v="4583" actId="700"/>
          <ac:spMkLst>
            <pc:docMk/>
            <pc:sldMk cId="3119691529" sldId="264"/>
            <ac:spMk id="6" creationId="{DBF9706E-4D44-47AB-530E-19BC6BB13F8B}"/>
          </ac:spMkLst>
        </pc:spChg>
        <pc:spChg chg="mod ord">
          <ac:chgData name="Patrick Briody" userId="4b3d0bb7-2815-4bd1-89e6-a4c3e4572996" providerId="ADAL" clId="{01D9B23A-16CF-6F4A-852F-747049C72A2C}" dt="2024-05-22T16:30:09.102" v="4584" actId="700"/>
          <ac:spMkLst>
            <pc:docMk/>
            <pc:sldMk cId="3119691529" sldId="264"/>
            <ac:spMk id="13" creationId="{251FEE73-2118-5945-C651-075ACFFF6C4E}"/>
          </ac:spMkLst>
        </pc:spChg>
      </pc:sldChg>
      <pc:sldChg chg="ord">
        <pc:chgData name="Patrick Briody" userId="4b3d0bb7-2815-4bd1-89e6-a4c3e4572996" providerId="ADAL" clId="{01D9B23A-16CF-6F4A-852F-747049C72A2C}" dt="2024-05-22T16:29:22.449" v="4578" actId="20578"/>
        <pc:sldMkLst>
          <pc:docMk/>
          <pc:sldMk cId="3107965612" sldId="265"/>
        </pc:sldMkLst>
      </pc:sldChg>
      <pc:sldChg chg="addSp delSp modSp new mod modClrScheme addCm delCm chgLayout">
        <pc:chgData name="Patrick Briody" userId="4b3d0bb7-2815-4bd1-89e6-a4c3e4572996" providerId="ADAL" clId="{01D9B23A-16CF-6F4A-852F-747049C72A2C}" dt="2024-05-22T16:29:01.787" v="4575"/>
        <pc:sldMkLst>
          <pc:docMk/>
          <pc:sldMk cId="551976560" sldId="266"/>
        </pc:sldMkLst>
        <pc:spChg chg="mod ord">
          <ac:chgData name="Patrick Briody" userId="4b3d0bb7-2815-4bd1-89e6-a4c3e4572996" providerId="ADAL" clId="{01D9B23A-16CF-6F4A-852F-747049C72A2C}" dt="2024-05-16T16:30:58.075" v="260" actId="700"/>
          <ac:spMkLst>
            <pc:docMk/>
            <pc:sldMk cId="551976560" sldId="266"/>
            <ac:spMk id="2" creationId="{7583C5C6-D2D9-0F96-DFFC-95344BC37831}"/>
          </ac:spMkLst>
        </pc:spChg>
        <pc:spChg chg="del">
          <ac:chgData name="Patrick Briody" userId="4b3d0bb7-2815-4bd1-89e6-a4c3e4572996" providerId="ADAL" clId="{01D9B23A-16CF-6F4A-852F-747049C72A2C}" dt="2024-05-16T16:26:56.625" v="44" actId="700"/>
          <ac:spMkLst>
            <pc:docMk/>
            <pc:sldMk cId="551976560" sldId="266"/>
            <ac:spMk id="3" creationId="{AA7B23F0-0C75-A953-6C64-CB839461070C}"/>
          </ac:spMkLst>
        </pc:spChg>
        <pc:spChg chg="del mod ord">
          <ac:chgData name="Patrick Briody" userId="4b3d0bb7-2815-4bd1-89e6-a4c3e4572996" providerId="ADAL" clId="{01D9B23A-16CF-6F4A-852F-747049C72A2C}" dt="2024-05-16T16:26:56.625" v="44" actId="700"/>
          <ac:spMkLst>
            <pc:docMk/>
            <pc:sldMk cId="551976560" sldId="266"/>
            <ac:spMk id="4" creationId="{C3A34637-BB45-C45E-BA5A-DA12EF71BEFE}"/>
          </ac:spMkLst>
        </pc:spChg>
        <pc:spChg chg="add del mod ord">
          <ac:chgData name="Patrick Briody" userId="4b3d0bb7-2815-4bd1-89e6-a4c3e4572996" providerId="ADAL" clId="{01D9B23A-16CF-6F4A-852F-747049C72A2C}" dt="2024-05-16T16:31:30.802" v="265" actId="478"/>
          <ac:spMkLst>
            <pc:docMk/>
            <pc:sldMk cId="551976560" sldId="266"/>
            <ac:spMk id="5" creationId="{F49F7C10-CAF7-2C43-EC15-996DC9E1504D}"/>
          </ac:spMkLst>
        </pc:spChg>
        <pc:spChg chg="add del mod ord">
          <ac:chgData name="Patrick Briody" userId="4b3d0bb7-2815-4bd1-89e6-a4c3e4572996" providerId="ADAL" clId="{01D9B23A-16CF-6F4A-852F-747049C72A2C}" dt="2024-05-16T16:31:32.983" v="266" actId="478"/>
          <ac:spMkLst>
            <pc:docMk/>
            <pc:sldMk cId="551976560" sldId="266"/>
            <ac:spMk id="6" creationId="{83519B92-7560-75D7-6559-105FEA4AF52D}"/>
          </ac:spMkLst>
        </pc:spChg>
        <pc:spChg chg="add del mod ord">
          <ac:chgData name="Patrick Briody" userId="4b3d0bb7-2815-4bd1-89e6-a4c3e4572996" providerId="ADAL" clId="{01D9B23A-16CF-6F4A-852F-747049C72A2C}" dt="2024-05-16T16:30:27.602" v="246" actId="478"/>
          <ac:spMkLst>
            <pc:docMk/>
            <pc:sldMk cId="551976560" sldId="266"/>
            <ac:spMk id="7" creationId="{D1ED3D00-28DF-A118-4B02-105500096369}"/>
          </ac:spMkLst>
        </pc:spChg>
        <pc:spChg chg="add del mod ord">
          <ac:chgData name="Patrick Briody" userId="4b3d0bb7-2815-4bd1-89e6-a4c3e4572996" providerId="ADAL" clId="{01D9B23A-16CF-6F4A-852F-747049C72A2C}" dt="2024-05-16T16:30:28.548" v="247" actId="478"/>
          <ac:spMkLst>
            <pc:docMk/>
            <pc:sldMk cId="551976560" sldId="266"/>
            <ac:spMk id="8" creationId="{E896B4B9-93F8-B98A-3C76-CE46C98757FB}"/>
          </ac:spMkLst>
        </pc:spChg>
        <pc:spChg chg="add del mod ord">
          <ac:chgData name="Patrick Briody" userId="4b3d0bb7-2815-4bd1-89e6-a4c3e4572996" providerId="ADAL" clId="{01D9B23A-16CF-6F4A-852F-747049C72A2C}" dt="2024-05-16T16:30:29.733" v="248" actId="478"/>
          <ac:spMkLst>
            <pc:docMk/>
            <pc:sldMk cId="551976560" sldId="266"/>
            <ac:spMk id="9" creationId="{82CB19D9-4A92-4497-8F90-7AF899CC1AD8}"/>
          </ac:spMkLst>
        </pc:spChg>
        <pc:spChg chg="add del mod ord">
          <ac:chgData name="Patrick Briody" userId="4b3d0bb7-2815-4bd1-89e6-a4c3e4572996" providerId="ADAL" clId="{01D9B23A-16CF-6F4A-852F-747049C72A2C}" dt="2024-05-16T16:30:31.035" v="249" actId="478"/>
          <ac:spMkLst>
            <pc:docMk/>
            <pc:sldMk cId="551976560" sldId="266"/>
            <ac:spMk id="10" creationId="{96EFBAF5-7D42-4F8A-B1DD-D53B4FB09A5C}"/>
          </ac:spMkLst>
        </pc:spChg>
        <pc:spChg chg="add del mod ord">
          <ac:chgData name="Patrick Briody" userId="4b3d0bb7-2815-4bd1-89e6-a4c3e4572996" providerId="ADAL" clId="{01D9B23A-16CF-6F4A-852F-747049C72A2C}" dt="2024-05-16T16:31:28.795" v="264" actId="478"/>
          <ac:spMkLst>
            <pc:docMk/>
            <pc:sldMk cId="551976560" sldId="266"/>
            <ac:spMk id="11" creationId="{933726B6-57B2-6E96-F663-011347A963A3}"/>
          </ac:spMkLst>
        </pc:spChg>
        <pc:spChg chg="add del mod ord">
          <ac:chgData name="Patrick Briody" userId="4b3d0bb7-2815-4bd1-89e6-a4c3e4572996" providerId="ADAL" clId="{01D9B23A-16CF-6F4A-852F-747049C72A2C}" dt="2024-05-16T16:31:28.795" v="264" actId="478"/>
          <ac:spMkLst>
            <pc:docMk/>
            <pc:sldMk cId="551976560" sldId="266"/>
            <ac:spMk id="12" creationId="{97898511-F078-6C0B-2CCE-A11E0CEE6743}"/>
          </ac:spMkLst>
        </pc:spChg>
        <pc:spChg chg="add del mod ord">
          <ac:chgData name="Patrick Briody" userId="4b3d0bb7-2815-4bd1-89e6-a4c3e4572996" providerId="ADAL" clId="{01D9B23A-16CF-6F4A-852F-747049C72A2C}" dt="2024-05-16T16:31:28.795" v="264" actId="478"/>
          <ac:spMkLst>
            <pc:docMk/>
            <pc:sldMk cId="551976560" sldId="266"/>
            <ac:spMk id="13" creationId="{1495AB40-F48B-3646-560A-74E5C59CC4E1}"/>
          </ac:spMkLst>
        </pc:spChg>
        <pc:spChg chg="add del mod ord">
          <ac:chgData name="Patrick Briody" userId="4b3d0bb7-2815-4bd1-89e6-a4c3e4572996" providerId="ADAL" clId="{01D9B23A-16CF-6F4A-852F-747049C72A2C}" dt="2024-05-16T16:31:28.795" v="264" actId="478"/>
          <ac:spMkLst>
            <pc:docMk/>
            <pc:sldMk cId="551976560" sldId="266"/>
            <ac:spMk id="14" creationId="{467177B5-88BA-BC0F-942A-D08605732B0C}"/>
          </ac:spMkLst>
        </pc:spChg>
        <pc:spChg chg="add del mod">
          <ac:chgData name="Patrick Briody" userId="4b3d0bb7-2815-4bd1-89e6-a4c3e4572996" providerId="ADAL" clId="{01D9B23A-16CF-6F4A-852F-747049C72A2C}" dt="2024-05-16T16:29:49.198" v="216"/>
          <ac:spMkLst>
            <pc:docMk/>
            <pc:sldMk cId="551976560" sldId="266"/>
            <ac:spMk id="15" creationId="{AB930D5F-E2D8-BCEC-9C33-4412C55793DB}"/>
          </ac:spMkLst>
        </pc:spChg>
        <pc:spChg chg="add del mod">
          <ac:chgData name="Patrick Briody" userId="4b3d0bb7-2815-4bd1-89e6-a4c3e4572996" providerId="ADAL" clId="{01D9B23A-16CF-6F4A-852F-747049C72A2C}" dt="2024-05-16T16:31:34.604" v="267" actId="478"/>
          <ac:spMkLst>
            <pc:docMk/>
            <pc:sldMk cId="551976560" sldId="266"/>
            <ac:spMk id="16" creationId="{1510CA59-2CAF-EFD5-AC76-5FBB28C4E58C}"/>
          </ac:spMkLst>
        </pc:spChg>
        <pc:spChg chg="add del mod">
          <ac:chgData name="Patrick Briody" userId="4b3d0bb7-2815-4bd1-89e6-a4c3e4572996" providerId="ADAL" clId="{01D9B23A-16CF-6F4A-852F-747049C72A2C}" dt="2024-05-16T16:30:35.281" v="252"/>
          <ac:spMkLst>
            <pc:docMk/>
            <pc:sldMk cId="551976560" sldId="266"/>
            <ac:spMk id="17" creationId="{C8FAF473-052C-D50D-8658-3D2F52158975}"/>
          </ac:spMkLst>
        </pc:spChg>
        <pc:spChg chg="add del mod ord">
          <ac:chgData name="Patrick Briody" userId="4b3d0bb7-2815-4bd1-89e6-a4c3e4572996" providerId="ADAL" clId="{01D9B23A-16CF-6F4A-852F-747049C72A2C}" dt="2024-05-16T16:30:52.970" v="259" actId="478"/>
          <ac:spMkLst>
            <pc:docMk/>
            <pc:sldMk cId="551976560" sldId="266"/>
            <ac:spMk id="18" creationId="{24190A27-2C5A-33A1-2FF7-D197BCA6B2BE}"/>
          </ac:spMkLst>
        </pc:spChg>
        <pc:spChg chg="add mod ord">
          <ac:chgData name="Patrick Briody" userId="4b3d0bb7-2815-4bd1-89e6-a4c3e4572996" providerId="ADAL" clId="{01D9B23A-16CF-6F4A-852F-747049C72A2C}" dt="2024-05-16T18:55:32.442" v="2259" actId="20577"/>
          <ac:spMkLst>
            <pc:docMk/>
            <pc:sldMk cId="551976560" sldId="266"/>
            <ac:spMk id="19" creationId="{93742295-0C5B-33A5-0EFC-09FFBF3AD0BA}"/>
          </ac:spMkLst>
        </pc:spChg>
        <pc:spChg chg="add del mod">
          <ac:chgData name="Patrick Briody" userId="4b3d0bb7-2815-4bd1-89e6-a4c3e4572996" providerId="ADAL" clId="{01D9B23A-16CF-6F4A-852F-747049C72A2C}" dt="2024-05-16T16:33:16.163" v="461" actId="478"/>
          <ac:spMkLst>
            <pc:docMk/>
            <pc:sldMk cId="551976560" sldId="266"/>
            <ac:spMk id="21" creationId="{0A506AC1-0F80-B1D8-6450-B339A0A08CEE}"/>
          </ac:spMkLst>
        </pc:spChg>
        <pc:spChg chg="add del mod">
          <ac:chgData name="Patrick Briody" userId="4b3d0bb7-2815-4bd1-89e6-a4c3e4572996" providerId="ADAL" clId="{01D9B23A-16CF-6F4A-852F-747049C72A2C}" dt="2024-05-16T16:32:05.198" v="268" actId="1032"/>
          <ac:spMkLst>
            <pc:docMk/>
            <pc:sldMk cId="551976560" sldId="266"/>
            <ac:spMk id="23" creationId="{8CE74CD2-F730-16AB-DE66-EA545D79E2B2}"/>
          </ac:spMkLst>
        </pc:spChg>
        <pc:graphicFrameChg chg="add mod modGraphic">
          <ac:chgData name="Patrick Briody" userId="4b3d0bb7-2815-4bd1-89e6-a4c3e4572996" providerId="ADAL" clId="{01D9B23A-16CF-6F4A-852F-747049C72A2C}" dt="2024-05-16T18:56:17.245" v="2265" actId="207"/>
          <ac:graphicFrameMkLst>
            <pc:docMk/>
            <pc:sldMk cId="551976560" sldId="266"/>
            <ac:graphicFrameMk id="24" creationId="{5EBB63D3-EC7F-4F34-0B4C-A26EF2ECCAAD}"/>
          </ac:graphicFrameMkLst>
        </pc:graphicFrameChg>
      </pc:sldChg>
      <pc:sldChg chg="addSp modSp add mod ord modShow">
        <pc:chgData name="Patrick Briody" userId="4b3d0bb7-2815-4bd1-89e6-a4c3e4572996" providerId="ADAL" clId="{01D9B23A-16CF-6F4A-852F-747049C72A2C}" dt="2024-05-20T13:16:32.531" v="2278" actId="20578"/>
        <pc:sldMkLst>
          <pc:docMk/>
          <pc:sldMk cId="1260335347" sldId="267"/>
        </pc:sldMkLst>
        <pc:spChg chg="mod">
          <ac:chgData name="Patrick Briody" userId="4b3d0bb7-2815-4bd1-89e6-a4c3e4572996" providerId="ADAL" clId="{01D9B23A-16CF-6F4A-852F-747049C72A2C}" dt="2024-05-16T16:34:18.165" v="488" actId="20577"/>
          <ac:spMkLst>
            <pc:docMk/>
            <pc:sldMk cId="1260335347" sldId="267"/>
            <ac:spMk id="19" creationId="{93742295-0C5B-33A5-0EFC-09FFBF3AD0BA}"/>
          </ac:spMkLst>
        </pc:spChg>
        <pc:graphicFrameChg chg="add mod modGraphic">
          <ac:chgData name="Patrick Briody" userId="4b3d0bb7-2815-4bd1-89e6-a4c3e4572996" providerId="ADAL" clId="{01D9B23A-16CF-6F4A-852F-747049C72A2C}" dt="2024-05-16T18:44:36.845" v="2146" actId="14100"/>
          <ac:graphicFrameMkLst>
            <pc:docMk/>
            <pc:sldMk cId="1260335347" sldId="267"/>
            <ac:graphicFrameMk id="3" creationId="{FD858433-CF8B-76D1-02AC-2160897E07D6}"/>
          </ac:graphicFrameMkLst>
        </pc:graphicFrameChg>
        <pc:graphicFrameChg chg="mod">
          <ac:chgData name="Patrick Briody" userId="4b3d0bb7-2815-4bd1-89e6-a4c3e4572996" providerId="ADAL" clId="{01D9B23A-16CF-6F4A-852F-747049C72A2C}" dt="2024-05-16T18:44:31.359" v="2145" actId="1035"/>
          <ac:graphicFrameMkLst>
            <pc:docMk/>
            <pc:sldMk cId="1260335347" sldId="267"/>
            <ac:graphicFrameMk id="24" creationId="{5EBB63D3-EC7F-4F34-0B4C-A26EF2ECCAAD}"/>
          </ac:graphicFrameMkLst>
        </pc:graphicFrameChg>
      </pc:sldChg>
      <pc:sldChg chg="addSp delSp modSp add mod ord modClrScheme chgLayout">
        <pc:chgData name="Patrick Briody" userId="4b3d0bb7-2815-4bd1-89e6-a4c3e4572996" providerId="ADAL" clId="{01D9B23A-16CF-6F4A-852F-747049C72A2C}" dt="2024-05-16T16:59:50.880" v="1272" actId="700"/>
        <pc:sldMkLst>
          <pc:docMk/>
          <pc:sldMk cId="1126687105" sldId="268"/>
        </pc:sldMkLst>
        <pc:spChg chg="add del mod ord">
          <ac:chgData name="Patrick Briody" userId="4b3d0bb7-2815-4bd1-89e6-a4c3e4572996" providerId="ADAL" clId="{01D9B23A-16CF-6F4A-852F-747049C72A2C}" dt="2024-05-16T16:59:50.880" v="1272" actId="700"/>
          <ac:spMkLst>
            <pc:docMk/>
            <pc:sldMk cId="1126687105" sldId="268"/>
            <ac:spMk id="2" creationId="{BF8C353B-48B2-9C24-6562-C76C79383582}"/>
          </ac:spMkLst>
        </pc:spChg>
        <pc:spChg chg="mod ord">
          <ac:chgData name="Patrick Briody" userId="4b3d0bb7-2815-4bd1-89e6-a4c3e4572996" providerId="ADAL" clId="{01D9B23A-16CF-6F4A-852F-747049C72A2C}" dt="2024-05-16T16:59:50.880" v="1272" actId="700"/>
          <ac:spMkLst>
            <pc:docMk/>
            <pc:sldMk cId="1126687105" sldId="268"/>
            <ac:spMk id="13" creationId="{251FEE73-2118-5945-C651-075ACFFF6C4E}"/>
          </ac:spMkLst>
        </pc:spChg>
      </pc:sldChg>
      <pc:sldChg chg="addSp delSp modSp new mod modClrScheme modCm chgLayout">
        <pc:chgData name="Patrick Briody" userId="4b3d0bb7-2815-4bd1-89e6-a4c3e4572996" providerId="ADAL" clId="{01D9B23A-16CF-6F4A-852F-747049C72A2C}" dt="2024-05-22T16:26:35.683" v="4512"/>
        <pc:sldMkLst>
          <pc:docMk/>
          <pc:sldMk cId="4127645235" sldId="269"/>
        </pc:sldMkLst>
        <pc:spChg chg="mod ord">
          <ac:chgData name="Patrick Briody" userId="4b3d0bb7-2815-4bd1-89e6-a4c3e4572996" providerId="ADAL" clId="{01D9B23A-16CF-6F4A-852F-747049C72A2C}" dt="2024-05-16T17:01:28.727" v="1392" actId="700"/>
          <ac:spMkLst>
            <pc:docMk/>
            <pc:sldMk cId="4127645235" sldId="269"/>
            <ac:spMk id="2" creationId="{2C075553-F7F1-1F06-3A72-D2BD5062C9F8}"/>
          </ac:spMkLst>
        </pc:spChg>
        <pc:spChg chg="del mod ord">
          <ac:chgData name="Patrick Briody" userId="4b3d0bb7-2815-4bd1-89e6-a4c3e4572996" providerId="ADAL" clId="{01D9B23A-16CF-6F4A-852F-747049C72A2C}" dt="2024-05-16T17:01:28.727" v="1392" actId="700"/>
          <ac:spMkLst>
            <pc:docMk/>
            <pc:sldMk cId="4127645235" sldId="269"/>
            <ac:spMk id="3" creationId="{BD1379FD-813E-CB04-4B07-1999FEEB6924}"/>
          </ac:spMkLst>
        </pc:spChg>
        <pc:spChg chg="del mod ord">
          <ac:chgData name="Patrick Briody" userId="4b3d0bb7-2815-4bd1-89e6-a4c3e4572996" providerId="ADAL" clId="{01D9B23A-16CF-6F4A-852F-747049C72A2C}" dt="2024-05-16T17:01:28.727" v="1392" actId="700"/>
          <ac:spMkLst>
            <pc:docMk/>
            <pc:sldMk cId="4127645235" sldId="269"/>
            <ac:spMk id="4" creationId="{DF97EC95-3493-6CF1-FDD4-B8BD6363BFA3}"/>
          </ac:spMkLst>
        </pc:spChg>
        <pc:spChg chg="add mod ord">
          <ac:chgData name="Patrick Briody" userId="4b3d0bb7-2815-4bd1-89e6-a4c3e4572996" providerId="ADAL" clId="{01D9B23A-16CF-6F4A-852F-747049C72A2C}" dt="2024-05-16T17:17:56.603" v="1480" actId="20577"/>
          <ac:spMkLst>
            <pc:docMk/>
            <pc:sldMk cId="4127645235" sldId="269"/>
            <ac:spMk id="5" creationId="{F5C6B697-E2C0-8118-708C-8F2FE23B4C0F}"/>
          </ac:spMkLst>
        </pc:spChg>
        <pc:spChg chg="add del mod ord">
          <ac:chgData name="Patrick Briody" userId="4b3d0bb7-2815-4bd1-89e6-a4c3e4572996" providerId="ADAL" clId="{01D9B23A-16CF-6F4A-852F-747049C72A2C}" dt="2024-05-16T17:17:59.602" v="1481" actId="478"/>
          <ac:spMkLst>
            <pc:docMk/>
            <pc:sldMk cId="4127645235" sldId="269"/>
            <ac:spMk id="6" creationId="{27D3CB8F-60E8-8D2F-DA29-FCC99D2F702F}"/>
          </ac:spMkLst>
        </pc:spChg>
        <pc:spChg chg="add mod ord">
          <ac:chgData name="Patrick Briody" userId="4b3d0bb7-2815-4bd1-89e6-a4c3e4572996" providerId="ADAL" clId="{01D9B23A-16CF-6F4A-852F-747049C72A2C}" dt="2024-05-16T17:26:43.245" v="1713" actId="14100"/>
          <ac:spMkLst>
            <pc:docMk/>
            <pc:sldMk cId="4127645235" sldId="269"/>
            <ac:spMk id="7" creationId="{CA413257-7747-88CA-E2D1-12BB6AFF07D0}"/>
          </ac:spMkLst>
        </pc:spChg>
        <pc:graphicFrameChg chg="mod">
          <ac:chgData name="Patrick Briody" userId="4b3d0bb7-2815-4bd1-89e6-a4c3e4572996" providerId="ADAL" clId="{01D9B23A-16CF-6F4A-852F-747049C72A2C}" dt="2024-05-22T16:26:20.017" v="4505" actId="20577"/>
          <ac:graphicFrameMkLst>
            <pc:docMk/>
            <pc:sldMk cId="4127645235" sldId="269"/>
            <ac:graphicFrameMk id="3" creationId="{D4E3600B-3091-5DFF-1462-BAD6421569CA}"/>
          </ac:graphicFrameMkLst>
        </pc:graphicFrameChg>
      </pc:sldChg>
      <pc:sldChg chg="addSp delSp modSp add mod">
        <pc:chgData name="Patrick Briody" userId="4b3d0bb7-2815-4bd1-89e6-a4c3e4572996" providerId="ADAL" clId="{01D9B23A-16CF-6F4A-852F-747049C72A2C}" dt="2024-05-16T17:17:35.338" v="1419"/>
        <pc:sldMkLst>
          <pc:docMk/>
          <pc:sldMk cId="3814624799" sldId="270"/>
        </pc:sldMkLst>
        <pc:spChg chg="add del mod">
          <ac:chgData name="Patrick Briody" userId="4b3d0bb7-2815-4bd1-89e6-a4c3e4572996" providerId="ADAL" clId="{01D9B23A-16CF-6F4A-852F-747049C72A2C}" dt="2024-05-16T17:17:35.338" v="1419"/>
          <ac:spMkLst>
            <pc:docMk/>
            <pc:sldMk cId="3814624799" sldId="270"/>
            <ac:spMk id="2" creationId="{5E4ED100-7241-BF74-D241-333C5F9E96D7}"/>
          </ac:spMkLst>
        </pc:spChg>
        <pc:spChg chg="mod">
          <ac:chgData name="Patrick Briody" userId="4b3d0bb7-2815-4bd1-89e6-a4c3e4572996" providerId="ADAL" clId="{01D9B23A-16CF-6F4A-852F-747049C72A2C}" dt="2024-05-16T17:01:46.498" v="1416" actId="20577"/>
          <ac:spMkLst>
            <pc:docMk/>
            <pc:sldMk cId="3814624799" sldId="270"/>
            <ac:spMk id="13" creationId="{251FEE73-2118-5945-C651-075ACFFF6C4E}"/>
          </ac:spMkLst>
        </pc:spChg>
      </pc:sldChg>
      <pc:sldChg chg="addSp delSp modSp add mod">
        <pc:chgData name="Patrick Briody" userId="4b3d0bb7-2815-4bd1-89e6-a4c3e4572996" providerId="ADAL" clId="{01D9B23A-16CF-6F4A-852F-747049C72A2C}" dt="2024-05-22T16:36:11.973" v="4589" actId="14100"/>
        <pc:sldMkLst>
          <pc:docMk/>
          <pc:sldMk cId="183247672" sldId="271"/>
        </pc:sldMkLst>
        <pc:spChg chg="mod">
          <ac:chgData name="Patrick Briody" userId="4b3d0bb7-2815-4bd1-89e6-a4c3e4572996" providerId="ADAL" clId="{01D9B23A-16CF-6F4A-852F-747049C72A2C}" dt="2024-05-16T17:22:39.543" v="1659" actId="20577"/>
          <ac:spMkLst>
            <pc:docMk/>
            <pc:sldMk cId="183247672" sldId="271"/>
            <ac:spMk id="5" creationId="{F5C6B697-E2C0-8118-708C-8F2FE23B4C0F}"/>
          </ac:spMkLst>
        </pc:spChg>
        <pc:spChg chg="add">
          <ac:chgData name="Patrick Briody" userId="4b3d0bb7-2815-4bd1-89e6-a4c3e4572996" providerId="ADAL" clId="{01D9B23A-16CF-6F4A-852F-747049C72A2C}" dt="2024-05-16T17:21:08.443" v="1618"/>
          <ac:spMkLst>
            <pc:docMk/>
            <pc:sldMk cId="183247672" sldId="271"/>
            <ac:spMk id="6" creationId="{5058C816-B61E-BCBE-1FF8-A05FC0E7FA7F}"/>
          </ac:spMkLst>
        </pc:spChg>
        <pc:spChg chg="add del mod">
          <ac:chgData name="Patrick Briody" userId="4b3d0bb7-2815-4bd1-89e6-a4c3e4572996" providerId="ADAL" clId="{01D9B23A-16CF-6F4A-852F-747049C72A2C}" dt="2024-05-22T16:26:52.662" v="4530" actId="20577"/>
          <ac:spMkLst>
            <pc:docMk/>
            <pc:sldMk cId="183247672" sldId="271"/>
            <ac:spMk id="7" creationId="{CA413257-7747-88CA-E2D1-12BB6AFF07D0}"/>
          </ac:spMkLst>
        </pc:spChg>
        <pc:spChg chg="add">
          <ac:chgData name="Patrick Briody" userId="4b3d0bb7-2815-4bd1-89e6-a4c3e4572996" providerId="ADAL" clId="{01D9B23A-16CF-6F4A-852F-747049C72A2C}" dt="2024-05-16T17:21:12.353" v="1620"/>
          <ac:spMkLst>
            <pc:docMk/>
            <pc:sldMk cId="183247672" sldId="271"/>
            <ac:spMk id="9" creationId="{1E6B329B-1706-471D-F2AD-684975AC9FDB}"/>
          </ac:spMkLst>
        </pc:spChg>
        <pc:graphicFrameChg chg="add mod">
          <ac:chgData name="Patrick Briody" userId="4b3d0bb7-2815-4bd1-89e6-a4c3e4572996" providerId="ADAL" clId="{01D9B23A-16CF-6F4A-852F-747049C72A2C}" dt="2024-05-16T17:21:10.616" v="1619"/>
          <ac:graphicFrameMkLst>
            <pc:docMk/>
            <pc:sldMk cId="183247672" sldId="271"/>
            <ac:graphicFrameMk id="4" creationId="{C4EBC45A-DA55-B2B9-AFAD-8F416CF75D5B}"/>
          </ac:graphicFrameMkLst>
        </pc:graphicFrameChg>
        <pc:graphicFrameChg chg="add mod">
          <ac:chgData name="Patrick Briody" userId="4b3d0bb7-2815-4bd1-89e6-a4c3e4572996" providerId="ADAL" clId="{01D9B23A-16CF-6F4A-852F-747049C72A2C}" dt="2024-05-16T17:21:13.460" v="1621"/>
          <ac:graphicFrameMkLst>
            <pc:docMk/>
            <pc:sldMk cId="183247672" sldId="271"/>
            <ac:graphicFrameMk id="8" creationId="{AEBBC575-D8C4-369D-9698-9BB7E738896B}"/>
          </ac:graphicFrameMkLst>
        </pc:graphicFrameChg>
        <pc:picChg chg="add mod">
          <ac:chgData name="Patrick Briody" userId="4b3d0bb7-2815-4bd1-89e6-a4c3e4572996" providerId="ADAL" clId="{01D9B23A-16CF-6F4A-852F-747049C72A2C}" dt="2024-05-16T17:20:57.453" v="1617" actId="1076"/>
          <ac:picMkLst>
            <pc:docMk/>
            <pc:sldMk cId="183247672" sldId="271"/>
            <ac:picMk id="3" creationId="{F5C23934-F86D-F2A4-5B89-7CF7553AFE36}"/>
          </ac:picMkLst>
        </pc:picChg>
        <pc:picChg chg="add mod">
          <ac:chgData name="Patrick Briody" userId="4b3d0bb7-2815-4bd1-89e6-a4c3e4572996" providerId="ADAL" clId="{01D9B23A-16CF-6F4A-852F-747049C72A2C}" dt="2024-05-22T16:36:11.973" v="4589" actId="14100"/>
          <ac:picMkLst>
            <pc:docMk/>
            <pc:sldMk cId="183247672" sldId="271"/>
            <ac:picMk id="6" creationId="{2F4E5E6A-EEC9-BEE1-6F64-998E358E5F5A}"/>
          </ac:picMkLst>
        </pc:picChg>
      </pc:sldChg>
      <pc:sldChg chg="addSp delSp modSp add mod chgLayout">
        <pc:chgData name="Patrick Briody" userId="4b3d0bb7-2815-4bd1-89e6-a4c3e4572996" providerId="ADAL" clId="{01D9B23A-16CF-6F4A-852F-747049C72A2C}" dt="2024-05-22T16:37:29.869" v="4603" actId="1076"/>
        <pc:sldMkLst>
          <pc:docMk/>
          <pc:sldMk cId="2334706415" sldId="272"/>
        </pc:sldMkLst>
        <pc:spChg chg="mod ord">
          <ac:chgData name="Patrick Briody" userId="4b3d0bb7-2815-4bd1-89e6-a4c3e4572996" providerId="ADAL" clId="{01D9B23A-16CF-6F4A-852F-747049C72A2C}" dt="2024-05-16T17:23:57.885" v="1693" actId="6264"/>
          <ac:spMkLst>
            <pc:docMk/>
            <pc:sldMk cId="2334706415" sldId="272"/>
            <ac:spMk id="2" creationId="{2C075553-F7F1-1F06-3A72-D2BD5062C9F8}"/>
          </ac:spMkLst>
        </pc:spChg>
        <pc:spChg chg="add del mod">
          <ac:chgData name="Patrick Briody" userId="4b3d0bb7-2815-4bd1-89e6-a4c3e4572996" providerId="ADAL" clId="{01D9B23A-16CF-6F4A-852F-747049C72A2C}" dt="2024-05-16T17:23:57.885" v="1693" actId="6264"/>
          <ac:spMkLst>
            <pc:docMk/>
            <pc:sldMk cId="2334706415" sldId="272"/>
            <ac:spMk id="4" creationId="{B24423B4-B25A-B51F-FAAA-AF559CFC81B5}"/>
          </ac:spMkLst>
        </pc:spChg>
        <pc:spChg chg="add del mod">
          <ac:chgData name="Patrick Briody" userId="4b3d0bb7-2815-4bd1-89e6-a4c3e4572996" providerId="ADAL" clId="{01D9B23A-16CF-6F4A-852F-747049C72A2C}" dt="2024-05-20T15:33:07.432" v="4243" actId="478"/>
          <ac:spMkLst>
            <pc:docMk/>
            <pc:sldMk cId="2334706415" sldId="272"/>
            <ac:spMk id="4" creationId="{CEA4F319-359C-D2DB-D67A-39AD25FC73BD}"/>
          </ac:spMkLst>
        </pc:spChg>
        <pc:spChg chg="del mod ord">
          <ac:chgData name="Patrick Briody" userId="4b3d0bb7-2815-4bd1-89e6-a4c3e4572996" providerId="ADAL" clId="{01D9B23A-16CF-6F4A-852F-747049C72A2C}" dt="2024-05-20T15:33:05.011" v="4239" actId="478"/>
          <ac:spMkLst>
            <pc:docMk/>
            <pc:sldMk cId="2334706415" sldId="272"/>
            <ac:spMk id="5" creationId="{F5C6B697-E2C0-8118-708C-8F2FE23B4C0F}"/>
          </ac:spMkLst>
        </pc:spChg>
        <pc:spChg chg="add del mod">
          <ac:chgData name="Patrick Briody" userId="4b3d0bb7-2815-4bd1-89e6-a4c3e4572996" providerId="ADAL" clId="{01D9B23A-16CF-6F4A-852F-747049C72A2C}" dt="2024-05-16T17:23:57.885" v="1693" actId="6264"/>
          <ac:spMkLst>
            <pc:docMk/>
            <pc:sldMk cId="2334706415" sldId="272"/>
            <ac:spMk id="6" creationId="{9B1B1487-8DE4-72B9-8A2A-15F6A9030124}"/>
          </ac:spMkLst>
        </pc:spChg>
        <pc:spChg chg="add mod">
          <ac:chgData name="Patrick Briody" userId="4b3d0bb7-2815-4bd1-89e6-a4c3e4572996" providerId="ADAL" clId="{01D9B23A-16CF-6F4A-852F-747049C72A2C}" dt="2024-05-20T15:33:20.415" v="4249" actId="20577"/>
          <ac:spMkLst>
            <pc:docMk/>
            <pc:sldMk cId="2334706415" sldId="272"/>
            <ac:spMk id="6" creationId="{B5AB2455-9FEE-00E3-6CD9-3C9E1CD5FAA2}"/>
          </ac:spMkLst>
        </pc:spChg>
        <pc:spChg chg="mod ord">
          <ac:chgData name="Patrick Briody" userId="4b3d0bb7-2815-4bd1-89e6-a4c3e4572996" providerId="ADAL" clId="{01D9B23A-16CF-6F4A-852F-747049C72A2C}" dt="2024-05-22T16:27:19.562" v="4549" actId="113"/>
          <ac:spMkLst>
            <pc:docMk/>
            <pc:sldMk cId="2334706415" sldId="272"/>
            <ac:spMk id="7" creationId="{CA413257-7747-88CA-E2D1-12BB6AFF07D0}"/>
          </ac:spMkLst>
        </pc:spChg>
        <pc:spChg chg="add del mod ord">
          <ac:chgData name="Patrick Briody" userId="4b3d0bb7-2815-4bd1-89e6-a4c3e4572996" providerId="ADAL" clId="{01D9B23A-16CF-6F4A-852F-747049C72A2C}" dt="2024-05-16T17:24:57.051" v="1705" actId="478"/>
          <ac:spMkLst>
            <pc:docMk/>
            <pc:sldMk cId="2334706415" sldId="272"/>
            <ac:spMk id="8" creationId="{65697F4F-8802-BD62-3799-D354B44818F3}"/>
          </ac:spMkLst>
        </pc:spChg>
        <pc:picChg chg="del mod">
          <ac:chgData name="Patrick Briody" userId="4b3d0bb7-2815-4bd1-89e6-a4c3e4572996" providerId="ADAL" clId="{01D9B23A-16CF-6F4A-852F-747049C72A2C}" dt="2024-05-16T17:25:15.406" v="1709" actId="478"/>
          <ac:picMkLst>
            <pc:docMk/>
            <pc:sldMk cId="2334706415" sldId="272"/>
            <ac:picMk id="3" creationId="{F5C23934-F86D-F2A4-5B89-7CF7553AFE36}"/>
          </ac:picMkLst>
        </pc:picChg>
        <pc:picChg chg="add mod modCrop">
          <ac:chgData name="Patrick Briody" userId="4b3d0bb7-2815-4bd1-89e6-a4c3e4572996" providerId="ADAL" clId="{01D9B23A-16CF-6F4A-852F-747049C72A2C}" dt="2024-05-22T16:37:29.869" v="4603" actId="1076"/>
          <ac:picMkLst>
            <pc:docMk/>
            <pc:sldMk cId="2334706415" sldId="272"/>
            <ac:picMk id="4" creationId="{80788ECC-6FE0-B3B7-FA4F-EE951EA76A11}"/>
          </ac:picMkLst>
        </pc:picChg>
        <pc:picChg chg="add mod">
          <ac:chgData name="Patrick Briody" userId="4b3d0bb7-2815-4bd1-89e6-a4c3e4572996" providerId="ADAL" clId="{01D9B23A-16CF-6F4A-852F-747049C72A2C}" dt="2024-05-22T16:37:01.502" v="4594" actId="166"/>
          <ac:picMkLst>
            <pc:docMk/>
            <pc:sldMk cId="2334706415" sldId="272"/>
            <ac:picMk id="9" creationId="{F3C176A7-112F-1D0C-9F2C-88B49962DAC3}"/>
          </ac:picMkLst>
        </pc:picChg>
      </pc:sldChg>
      <pc:sldChg chg="modSp add del">
        <pc:chgData name="Patrick Briody" userId="4b3d0bb7-2815-4bd1-89e6-a4c3e4572996" providerId="ADAL" clId="{01D9B23A-16CF-6F4A-852F-747049C72A2C}" dt="2024-05-16T17:28:56.489" v="1715"/>
        <pc:sldMkLst>
          <pc:docMk/>
          <pc:sldMk cId="3607421362" sldId="273"/>
        </pc:sldMkLst>
        <pc:spChg chg="mod">
          <ac:chgData name="Patrick Briody" userId="4b3d0bb7-2815-4bd1-89e6-a4c3e4572996" providerId="ADAL" clId="{01D9B23A-16CF-6F4A-852F-747049C72A2C}" dt="2024-05-16T17:28:53.094" v="1714"/>
          <ac:spMkLst>
            <pc:docMk/>
            <pc:sldMk cId="3607421362" sldId="273"/>
            <ac:spMk id="2" creationId="{2C075553-F7F1-1F06-3A72-D2BD5062C9F8}"/>
          </ac:spMkLst>
        </pc:spChg>
      </pc:sldChg>
      <pc:sldChg chg="addSp delSp modSp add mod ord">
        <pc:chgData name="Patrick Briody" userId="4b3d0bb7-2815-4bd1-89e6-a4c3e4572996" providerId="ADAL" clId="{01D9B23A-16CF-6F4A-852F-747049C72A2C}" dt="2024-05-22T16:38:38.402" v="4609" actId="14100"/>
        <pc:sldMkLst>
          <pc:docMk/>
          <pc:sldMk cId="3845025910" sldId="273"/>
        </pc:sldMkLst>
        <pc:spChg chg="del mod">
          <ac:chgData name="Patrick Briody" userId="4b3d0bb7-2815-4bd1-89e6-a4c3e4572996" providerId="ADAL" clId="{01D9B23A-16CF-6F4A-852F-747049C72A2C}" dt="2024-05-20T15:33:27.427" v="4250" actId="478"/>
          <ac:spMkLst>
            <pc:docMk/>
            <pc:sldMk cId="3845025910" sldId="273"/>
            <ac:spMk id="5" creationId="{F5C6B697-E2C0-8118-708C-8F2FE23B4C0F}"/>
          </ac:spMkLst>
        </pc:spChg>
        <pc:spChg chg="add del mod">
          <ac:chgData name="Patrick Briody" userId="4b3d0bb7-2815-4bd1-89e6-a4c3e4572996" providerId="ADAL" clId="{01D9B23A-16CF-6F4A-852F-747049C72A2C}" dt="2024-05-20T15:33:29.095" v="4252" actId="478"/>
          <ac:spMkLst>
            <pc:docMk/>
            <pc:sldMk cId="3845025910" sldId="273"/>
            <ac:spMk id="6" creationId="{1B879981-0350-FFB6-E54F-261E92366729}"/>
          </ac:spMkLst>
        </pc:spChg>
        <pc:spChg chg="mod">
          <ac:chgData name="Patrick Briody" userId="4b3d0bb7-2815-4bd1-89e6-a4c3e4572996" providerId="ADAL" clId="{01D9B23A-16CF-6F4A-852F-747049C72A2C}" dt="2024-05-22T16:28:15.087" v="4572" actId="20577"/>
          <ac:spMkLst>
            <pc:docMk/>
            <pc:sldMk cId="3845025910" sldId="273"/>
            <ac:spMk id="7" creationId="{CA413257-7747-88CA-E2D1-12BB6AFF07D0}"/>
          </ac:spMkLst>
        </pc:spChg>
        <pc:spChg chg="add mod">
          <ac:chgData name="Patrick Briody" userId="4b3d0bb7-2815-4bd1-89e6-a4c3e4572996" providerId="ADAL" clId="{01D9B23A-16CF-6F4A-852F-747049C72A2C}" dt="2024-05-20T15:33:32.712" v="4258" actId="20577"/>
          <ac:spMkLst>
            <pc:docMk/>
            <pc:sldMk cId="3845025910" sldId="273"/>
            <ac:spMk id="8" creationId="{FD3F6C1D-48D9-E71F-7D05-E2AFEDA6C084}"/>
          </ac:spMkLst>
        </pc:spChg>
        <pc:picChg chg="del">
          <ac:chgData name="Patrick Briody" userId="4b3d0bb7-2815-4bd1-89e6-a4c3e4572996" providerId="ADAL" clId="{01D9B23A-16CF-6F4A-852F-747049C72A2C}" dt="2024-05-16T17:29:08.246" v="1718" actId="478"/>
          <ac:picMkLst>
            <pc:docMk/>
            <pc:sldMk cId="3845025910" sldId="273"/>
            <ac:picMk id="3" creationId="{F5C23934-F86D-F2A4-5B89-7CF7553AFE36}"/>
          </ac:picMkLst>
        </pc:picChg>
        <pc:picChg chg="add mod">
          <ac:chgData name="Patrick Briody" userId="4b3d0bb7-2815-4bd1-89e6-a4c3e4572996" providerId="ADAL" clId="{01D9B23A-16CF-6F4A-852F-747049C72A2C}" dt="2024-05-22T16:38:34.393" v="4608" actId="1076"/>
          <ac:picMkLst>
            <pc:docMk/>
            <pc:sldMk cId="3845025910" sldId="273"/>
            <ac:picMk id="4" creationId="{43140017-C1D9-73B3-1789-3B2D47972FC6}"/>
          </ac:picMkLst>
        </pc:picChg>
        <pc:picChg chg="add mod">
          <ac:chgData name="Patrick Briody" userId="4b3d0bb7-2815-4bd1-89e6-a4c3e4572996" providerId="ADAL" clId="{01D9B23A-16CF-6F4A-852F-747049C72A2C}" dt="2024-05-22T16:38:38.402" v="4609" actId="14100"/>
          <ac:picMkLst>
            <pc:docMk/>
            <pc:sldMk cId="3845025910" sldId="273"/>
            <ac:picMk id="5" creationId="{6135C3AB-3A74-A0C6-7EA1-0F4F8BF96E34}"/>
          </ac:picMkLst>
        </pc:picChg>
      </pc:sldChg>
      <pc:sldChg chg="addSp delSp modSp new mod">
        <pc:chgData name="Patrick Briody" userId="4b3d0bb7-2815-4bd1-89e6-a4c3e4572996" providerId="ADAL" clId="{01D9B23A-16CF-6F4A-852F-747049C72A2C}" dt="2024-05-22T16:28:52.134" v="4574" actId="20577"/>
        <pc:sldMkLst>
          <pc:docMk/>
          <pc:sldMk cId="2126310211" sldId="274"/>
        </pc:sldMkLst>
        <pc:spChg chg="del mod">
          <ac:chgData name="Patrick Briody" userId="4b3d0bb7-2815-4bd1-89e6-a4c3e4572996" providerId="ADAL" clId="{01D9B23A-16CF-6F4A-852F-747049C72A2C}" dt="2024-05-20T13:18:09.343" v="2339" actId="478"/>
          <ac:spMkLst>
            <pc:docMk/>
            <pc:sldMk cId="2126310211" sldId="274"/>
            <ac:spMk id="2" creationId="{0E90BE24-4366-5825-62C1-4C350F49507D}"/>
          </ac:spMkLst>
        </pc:spChg>
        <pc:spChg chg="mod">
          <ac:chgData name="Patrick Briody" userId="4b3d0bb7-2815-4bd1-89e6-a4c3e4572996" providerId="ADAL" clId="{01D9B23A-16CF-6F4A-852F-747049C72A2C}" dt="2024-05-20T13:58:27.365" v="3363" actId="13926"/>
          <ac:spMkLst>
            <pc:docMk/>
            <pc:sldMk cId="2126310211" sldId="274"/>
            <ac:spMk id="3" creationId="{19D12B71-3305-7F25-8CFB-27F6350659C9}"/>
          </ac:spMkLst>
        </pc:spChg>
        <pc:spChg chg="mod">
          <ac:chgData name="Patrick Briody" userId="4b3d0bb7-2815-4bd1-89e6-a4c3e4572996" providerId="ADAL" clId="{01D9B23A-16CF-6F4A-852F-747049C72A2C}" dt="2024-05-22T16:28:52.134" v="4574" actId="20577"/>
          <ac:spMkLst>
            <pc:docMk/>
            <pc:sldMk cId="2126310211" sldId="274"/>
            <ac:spMk id="4" creationId="{B8D83711-E78D-EAC4-C927-0577361AC038}"/>
          </ac:spMkLst>
        </pc:spChg>
        <pc:graphicFrameChg chg="add mod">
          <ac:chgData name="Patrick Briody" userId="4b3d0bb7-2815-4bd1-89e6-a4c3e4572996" providerId="ADAL" clId="{01D9B23A-16CF-6F4A-852F-747049C72A2C}" dt="2024-05-20T13:20:27.457" v="2423" actId="14100"/>
          <ac:graphicFrameMkLst>
            <pc:docMk/>
            <pc:sldMk cId="2126310211" sldId="274"/>
            <ac:graphicFrameMk id="5" creationId="{CA84F8BC-79DE-97E2-918D-7D4C349706D6}"/>
          </ac:graphicFrameMkLst>
        </pc:graphicFrameChg>
        <pc:graphicFrameChg chg="add mod">
          <ac:chgData name="Patrick Briody" userId="4b3d0bb7-2815-4bd1-89e6-a4c3e4572996" providerId="ADAL" clId="{01D9B23A-16CF-6F4A-852F-747049C72A2C}" dt="2024-05-20T13:21:10.523" v="2429"/>
          <ac:graphicFrameMkLst>
            <pc:docMk/>
            <pc:sldMk cId="2126310211" sldId="274"/>
            <ac:graphicFrameMk id="6" creationId="{30D99E14-8792-B389-73DD-DB47217C5C78}"/>
          </ac:graphicFrameMkLst>
        </pc:graphicFrameChg>
      </pc:sldChg>
      <pc:sldChg chg="modSp new mod ord">
        <pc:chgData name="Patrick Briody" userId="4b3d0bb7-2815-4bd1-89e6-a4c3e4572996" providerId="ADAL" clId="{01D9B23A-16CF-6F4A-852F-747049C72A2C}" dt="2024-05-20T13:16:36.808" v="2279" actId="20578"/>
        <pc:sldMkLst>
          <pc:docMk/>
          <pc:sldMk cId="3705540687" sldId="275"/>
        </pc:sldMkLst>
        <pc:spChg chg="mod">
          <ac:chgData name="Patrick Briody" userId="4b3d0bb7-2815-4bd1-89e6-a4c3e4572996" providerId="ADAL" clId="{01D9B23A-16CF-6F4A-852F-747049C72A2C}" dt="2024-05-20T13:16:22.604" v="2277" actId="14100"/>
          <ac:spMkLst>
            <pc:docMk/>
            <pc:sldMk cId="3705540687" sldId="275"/>
            <ac:spMk id="4" creationId="{75C3F985-8039-E383-851D-0151A9E6365A}"/>
          </ac:spMkLst>
        </pc:spChg>
      </pc:sldChg>
      <pc:sldChg chg="addSp delSp modSp new mod setBg">
        <pc:chgData name="Patrick Briody" userId="4b3d0bb7-2815-4bd1-89e6-a4c3e4572996" providerId="ADAL" clId="{01D9B23A-16CF-6F4A-852F-747049C72A2C}" dt="2024-05-20T14:01:14.993" v="3630" actId="20577"/>
        <pc:sldMkLst>
          <pc:docMk/>
          <pc:sldMk cId="397895095" sldId="276"/>
        </pc:sldMkLst>
        <pc:spChg chg="del">
          <ac:chgData name="Patrick Briody" userId="4b3d0bb7-2815-4bd1-89e6-a4c3e4572996" providerId="ADAL" clId="{01D9B23A-16CF-6F4A-852F-747049C72A2C}" dt="2024-05-20T13:23:06.979" v="2484" actId="478"/>
          <ac:spMkLst>
            <pc:docMk/>
            <pc:sldMk cId="397895095" sldId="276"/>
            <ac:spMk id="2" creationId="{BBD6B01C-1B81-C6AE-10BD-57DD6A7740E5}"/>
          </ac:spMkLst>
        </pc:spChg>
        <pc:spChg chg="mod">
          <ac:chgData name="Patrick Briody" userId="4b3d0bb7-2815-4bd1-89e6-a4c3e4572996" providerId="ADAL" clId="{01D9B23A-16CF-6F4A-852F-747049C72A2C}" dt="2024-05-20T14:01:14.993" v="3630" actId="20577"/>
          <ac:spMkLst>
            <pc:docMk/>
            <pc:sldMk cId="397895095" sldId="276"/>
            <ac:spMk id="3" creationId="{E1F6D196-5EC7-3A35-1EA8-D0FF0C3414D0}"/>
          </ac:spMkLst>
        </pc:spChg>
        <pc:spChg chg="mod">
          <ac:chgData name="Patrick Briody" userId="4b3d0bb7-2815-4bd1-89e6-a4c3e4572996" providerId="ADAL" clId="{01D9B23A-16CF-6F4A-852F-747049C72A2C}" dt="2024-05-20T13:22:36.753" v="2464" actId="20577"/>
          <ac:spMkLst>
            <pc:docMk/>
            <pc:sldMk cId="397895095" sldId="276"/>
            <ac:spMk id="4" creationId="{838E1A4F-C1C3-FAAC-501C-0170DE27F196}"/>
          </ac:spMkLst>
        </pc:spChg>
        <pc:graphicFrameChg chg="add del mod">
          <ac:chgData name="Patrick Briody" userId="4b3d0bb7-2815-4bd1-89e6-a4c3e4572996" providerId="ADAL" clId="{01D9B23A-16CF-6F4A-852F-747049C72A2C}" dt="2024-05-20T13:25:41.012" v="2496" actId="478"/>
          <ac:graphicFrameMkLst>
            <pc:docMk/>
            <pc:sldMk cId="397895095" sldId="276"/>
            <ac:graphicFrameMk id="5" creationId="{C8C0D304-FF77-8150-1286-95151A9453FA}"/>
          </ac:graphicFrameMkLst>
        </pc:graphicFrameChg>
        <pc:graphicFrameChg chg="add mod">
          <ac:chgData name="Patrick Briody" userId="4b3d0bb7-2815-4bd1-89e6-a4c3e4572996" providerId="ADAL" clId="{01D9B23A-16CF-6F4A-852F-747049C72A2C}" dt="2024-05-20T13:27:34.082" v="2515" actId="14100"/>
          <ac:graphicFrameMkLst>
            <pc:docMk/>
            <pc:sldMk cId="397895095" sldId="276"/>
            <ac:graphicFrameMk id="6" creationId="{C3CEE4AD-16FA-511B-3A6E-2877A63246ED}"/>
          </ac:graphicFrameMkLst>
        </pc:graphicFrameChg>
        <pc:graphicFrameChg chg="add del mod">
          <ac:chgData name="Patrick Briody" userId="4b3d0bb7-2815-4bd1-89e6-a4c3e4572996" providerId="ADAL" clId="{01D9B23A-16CF-6F4A-852F-747049C72A2C}" dt="2024-05-20T13:29:04.246" v="2540" actId="478"/>
          <ac:graphicFrameMkLst>
            <pc:docMk/>
            <pc:sldMk cId="397895095" sldId="276"/>
            <ac:graphicFrameMk id="7" creationId="{B09C2AEC-F0A3-621B-CC9D-05A73F877D6D}"/>
          </ac:graphicFrameMkLst>
        </pc:graphicFrameChg>
        <pc:graphicFrameChg chg="add mod">
          <ac:chgData name="Patrick Briody" userId="4b3d0bb7-2815-4bd1-89e6-a4c3e4572996" providerId="ADAL" clId="{01D9B23A-16CF-6F4A-852F-747049C72A2C}" dt="2024-05-20T13:50:54.954" v="2927" actId="207"/>
          <ac:graphicFrameMkLst>
            <pc:docMk/>
            <pc:sldMk cId="397895095" sldId="276"/>
            <ac:graphicFrameMk id="8" creationId="{B09C2AEC-F0A3-621B-CC9D-05A73F877D6D}"/>
          </ac:graphicFrameMkLst>
        </pc:graphicFrameChg>
      </pc:sldChg>
      <pc:sldChg chg="addSp delSp modSp add mod modCm">
        <pc:chgData name="Patrick Briody" userId="4b3d0bb7-2815-4bd1-89e6-a4c3e4572996" providerId="ADAL" clId="{01D9B23A-16CF-6F4A-852F-747049C72A2C}" dt="2024-05-20T15:22:46.271" v="4238"/>
        <pc:sldMkLst>
          <pc:docMk/>
          <pc:sldMk cId="1429113658" sldId="277"/>
        </pc:sldMkLst>
        <pc:spChg chg="mod">
          <ac:chgData name="Patrick Briody" userId="4b3d0bb7-2815-4bd1-89e6-a4c3e4572996" providerId="ADAL" clId="{01D9B23A-16CF-6F4A-852F-747049C72A2C}" dt="2024-05-20T15:21:51.754" v="4237" actId="20577"/>
          <ac:spMkLst>
            <pc:docMk/>
            <pc:sldMk cId="1429113658" sldId="277"/>
            <ac:spMk id="3" creationId="{E1F6D196-5EC7-3A35-1EA8-D0FF0C3414D0}"/>
          </ac:spMkLst>
        </pc:spChg>
        <pc:spChg chg="add del mod">
          <ac:chgData name="Patrick Briody" userId="4b3d0bb7-2815-4bd1-89e6-a4c3e4572996" providerId="ADAL" clId="{01D9B23A-16CF-6F4A-852F-747049C72A2C}" dt="2024-05-20T13:33:19.655" v="2650"/>
          <ac:spMkLst>
            <pc:docMk/>
            <pc:sldMk cId="1429113658" sldId="277"/>
            <ac:spMk id="5" creationId="{35EC39AD-E3C4-BC22-D7BE-C943D6F72D9D}"/>
          </ac:spMkLst>
        </pc:spChg>
        <pc:graphicFrameChg chg="add del mod">
          <ac:chgData name="Patrick Briody" userId="4b3d0bb7-2815-4bd1-89e6-a4c3e4572996" providerId="ADAL" clId="{01D9B23A-16CF-6F4A-852F-747049C72A2C}" dt="2024-05-20T15:19:14.820" v="4125" actId="478"/>
          <ac:graphicFrameMkLst>
            <pc:docMk/>
            <pc:sldMk cId="1429113658" sldId="277"/>
            <ac:graphicFrameMk id="2" creationId="{FBFA44C5-F1D4-18CB-E05E-F800024B7F32}"/>
          </ac:graphicFrameMkLst>
        </pc:graphicFrameChg>
        <pc:graphicFrameChg chg="del">
          <ac:chgData name="Patrick Briody" userId="4b3d0bb7-2815-4bd1-89e6-a4c3e4572996" providerId="ADAL" clId="{01D9B23A-16CF-6F4A-852F-747049C72A2C}" dt="2024-05-20T13:30:51.963" v="2600" actId="478"/>
          <ac:graphicFrameMkLst>
            <pc:docMk/>
            <pc:sldMk cId="1429113658" sldId="277"/>
            <ac:graphicFrameMk id="6" creationId="{C3CEE4AD-16FA-511B-3A6E-2877A63246ED}"/>
          </ac:graphicFrameMkLst>
        </pc:graphicFrameChg>
        <pc:graphicFrameChg chg="add mod">
          <ac:chgData name="Patrick Briody" userId="4b3d0bb7-2815-4bd1-89e6-a4c3e4572996" providerId="ADAL" clId="{01D9B23A-16CF-6F4A-852F-747049C72A2C}" dt="2024-05-20T15:21:06.347" v="4171" actId="207"/>
          <ac:graphicFrameMkLst>
            <pc:docMk/>
            <pc:sldMk cId="1429113658" sldId="277"/>
            <ac:graphicFrameMk id="7" creationId="{FBFA44C5-F1D4-18CB-E05E-F800024B7F32}"/>
          </ac:graphicFrameMkLst>
        </pc:graphicFrameChg>
        <pc:graphicFrameChg chg="del">
          <ac:chgData name="Patrick Briody" userId="4b3d0bb7-2815-4bd1-89e6-a4c3e4572996" providerId="ADAL" clId="{01D9B23A-16CF-6F4A-852F-747049C72A2C}" dt="2024-05-20T13:30:54.643" v="2601" actId="478"/>
          <ac:graphicFrameMkLst>
            <pc:docMk/>
            <pc:sldMk cId="1429113658" sldId="277"/>
            <ac:graphicFrameMk id="8" creationId="{B09C2AEC-F0A3-621B-CC9D-05A73F877D6D}"/>
          </ac:graphicFrameMkLst>
        </pc:graphicFrameChg>
      </pc:sldChg>
      <pc:sldChg chg="addSp delSp modSp add mod">
        <pc:chgData name="Patrick Briody" userId="4b3d0bb7-2815-4bd1-89e6-a4c3e4572996" providerId="ADAL" clId="{01D9B23A-16CF-6F4A-852F-747049C72A2C}" dt="2024-05-20T16:09:23.070" v="4260" actId="207"/>
        <pc:sldMkLst>
          <pc:docMk/>
          <pc:sldMk cId="1136180044" sldId="278"/>
        </pc:sldMkLst>
        <pc:spChg chg="mod">
          <ac:chgData name="Patrick Briody" userId="4b3d0bb7-2815-4bd1-89e6-a4c3e4572996" providerId="ADAL" clId="{01D9B23A-16CF-6F4A-852F-747049C72A2C}" dt="2024-05-20T14:04:31.691" v="3846" actId="20577"/>
          <ac:spMkLst>
            <pc:docMk/>
            <pc:sldMk cId="1136180044" sldId="278"/>
            <ac:spMk id="3" creationId="{E1F6D196-5EC7-3A35-1EA8-D0FF0C3414D0}"/>
          </ac:spMkLst>
        </pc:spChg>
        <pc:graphicFrameChg chg="del">
          <ac:chgData name="Patrick Briody" userId="4b3d0bb7-2815-4bd1-89e6-a4c3e4572996" providerId="ADAL" clId="{01D9B23A-16CF-6F4A-852F-747049C72A2C}" dt="2024-05-20T13:34:30.183" v="2664" actId="478"/>
          <ac:graphicFrameMkLst>
            <pc:docMk/>
            <pc:sldMk cId="1136180044" sldId="278"/>
            <ac:graphicFrameMk id="2" creationId="{FBFA44C5-F1D4-18CB-E05E-F800024B7F32}"/>
          </ac:graphicFrameMkLst>
        </pc:graphicFrameChg>
        <pc:graphicFrameChg chg="add del mod">
          <ac:chgData name="Patrick Briody" userId="4b3d0bb7-2815-4bd1-89e6-a4c3e4572996" providerId="ADAL" clId="{01D9B23A-16CF-6F4A-852F-747049C72A2C}" dt="2024-05-20T13:36:03.733" v="2673" actId="478"/>
          <ac:graphicFrameMkLst>
            <pc:docMk/>
            <pc:sldMk cId="1136180044" sldId="278"/>
            <ac:graphicFrameMk id="5" creationId="{B11F0D68-6235-5E36-452B-CFB2DD183511}"/>
          </ac:graphicFrameMkLst>
        </pc:graphicFrameChg>
        <pc:graphicFrameChg chg="add del mod">
          <ac:chgData name="Patrick Briody" userId="4b3d0bb7-2815-4bd1-89e6-a4c3e4572996" providerId="ADAL" clId="{01D9B23A-16CF-6F4A-852F-747049C72A2C}" dt="2024-05-20T13:36:51.445" v="2700" actId="478"/>
          <ac:graphicFrameMkLst>
            <pc:docMk/>
            <pc:sldMk cId="1136180044" sldId="278"/>
            <ac:graphicFrameMk id="6" creationId="{21CB4BE6-AA41-2140-E651-26B983E76407}"/>
          </ac:graphicFrameMkLst>
        </pc:graphicFrameChg>
        <pc:graphicFrameChg chg="add mod">
          <ac:chgData name="Patrick Briody" userId="4b3d0bb7-2815-4bd1-89e6-a4c3e4572996" providerId="ADAL" clId="{01D9B23A-16CF-6F4A-852F-747049C72A2C}" dt="2024-05-20T16:09:23.070" v="4260" actId="207"/>
          <ac:graphicFrameMkLst>
            <pc:docMk/>
            <pc:sldMk cId="1136180044" sldId="278"/>
            <ac:graphicFrameMk id="7" creationId="{481DE032-DDA7-2617-FD76-BA416825DB90}"/>
          </ac:graphicFrameMkLst>
        </pc:graphicFrameChg>
        <pc:graphicFrameChg chg="add del mod">
          <ac:chgData name="Patrick Briody" userId="4b3d0bb7-2815-4bd1-89e6-a4c3e4572996" providerId="ADAL" clId="{01D9B23A-16CF-6F4A-852F-747049C72A2C}" dt="2024-05-20T13:40:23.431" v="2742" actId="478"/>
          <ac:graphicFrameMkLst>
            <pc:docMk/>
            <pc:sldMk cId="1136180044" sldId="278"/>
            <ac:graphicFrameMk id="8" creationId="{1BB6A022-44F0-A076-CE27-AFCCD6F548C9}"/>
          </ac:graphicFrameMkLst>
        </pc:graphicFrameChg>
        <pc:graphicFrameChg chg="add mod">
          <ac:chgData name="Patrick Briody" userId="4b3d0bb7-2815-4bd1-89e6-a4c3e4572996" providerId="ADAL" clId="{01D9B23A-16CF-6F4A-852F-747049C72A2C}" dt="2024-05-20T14:04:37.653" v="3855" actId="1036"/>
          <ac:graphicFrameMkLst>
            <pc:docMk/>
            <pc:sldMk cId="1136180044" sldId="278"/>
            <ac:graphicFrameMk id="9" creationId="{9F2F6573-9FF6-444C-A36D-BA7AEFF6BAB4}"/>
          </ac:graphicFrameMkLst>
        </pc:graphicFrameChg>
        <pc:graphicFrameChg chg="add del mod">
          <ac:chgData name="Patrick Briody" userId="4b3d0bb7-2815-4bd1-89e6-a4c3e4572996" providerId="ADAL" clId="{01D9B23A-16CF-6F4A-852F-747049C72A2C}" dt="2024-05-20T13:44:36.996" v="2797" actId="478"/>
          <ac:graphicFrameMkLst>
            <pc:docMk/>
            <pc:sldMk cId="1136180044" sldId="278"/>
            <ac:graphicFrameMk id="10" creationId="{56E78F3F-2207-58DF-3459-D8AA62FEDA3D}"/>
          </ac:graphicFrameMkLst>
        </pc:graphicFrameChg>
        <pc:graphicFrameChg chg="add mod">
          <ac:chgData name="Patrick Briody" userId="4b3d0bb7-2815-4bd1-89e6-a4c3e4572996" providerId="ADAL" clId="{01D9B23A-16CF-6F4A-852F-747049C72A2C}" dt="2024-05-20T13:42:29.013" v="2785"/>
          <ac:graphicFrameMkLst>
            <pc:docMk/>
            <pc:sldMk cId="1136180044" sldId="278"/>
            <ac:graphicFrameMk id="11" creationId="{56E78F3F-2207-58DF-3459-D8AA62FEDA3D}"/>
          </ac:graphicFrameMkLst>
        </pc:graphicFrameChg>
        <pc:graphicFrameChg chg="add mod">
          <ac:chgData name="Patrick Briody" userId="4b3d0bb7-2815-4bd1-89e6-a4c3e4572996" providerId="ADAL" clId="{01D9B23A-16CF-6F4A-852F-747049C72A2C}" dt="2024-05-20T13:45:36.398" v="2808" actId="1076"/>
          <ac:graphicFrameMkLst>
            <pc:docMk/>
            <pc:sldMk cId="1136180044" sldId="278"/>
            <ac:graphicFrameMk id="12" creationId="{5AA974A5-DFA7-1215-A2B3-21651AC05FE9}"/>
          </ac:graphicFrameMkLst>
        </pc:graphicFrameChg>
        <pc:graphicFrameChg chg="add mod">
          <ac:chgData name="Patrick Briody" userId="4b3d0bb7-2815-4bd1-89e6-a4c3e4572996" providerId="ADAL" clId="{01D9B23A-16CF-6F4A-852F-747049C72A2C}" dt="2024-05-20T14:04:45.071" v="3858" actId="113"/>
          <ac:graphicFrameMkLst>
            <pc:docMk/>
            <pc:sldMk cId="1136180044" sldId="278"/>
            <ac:graphicFrameMk id="13" creationId="{2077EA56-654A-A676-4D57-5F3520920F49}"/>
          </ac:graphicFrameMkLst>
        </pc:graphicFrameChg>
      </pc:sldChg>
      <pc:sldChg chg="addSp delSp modSp add mod">
        <pc:chgData name="Patrick Briody" userId="4b3d0bb7-2815-4bd1-89e6-a4c3e4572996" providerId="ADAL" clId="{01D9B23A-16CF-6F4A-852F-747049C72A2C}" dt="2024-05-20T16:09:30.763" v="4261" actId="207"/>
        <pc:sldMkLst>
          <pc:docMk/>
          <pc:sldMk cId="420225854" sldId="279"/>
        </pc:sldMkLst>
        <pc:spChg chg="mod">
          <ac:chgData name="Patrick Briody" userId="4b3d0bb7-2815-4bd1-89e6-a4c3e4572996" providerId="ADAL" clId="{01D9B23A-16CF-6F4A-852F-747049C72A2C}" dt="2024-05-20T14:05:33.277" v="3984" actId="20577"/>
          <ac:spMkLst>
            <pc:docMk/>
            <pc:sldMk cId="420225854" sldId="279"/>
            <ac:spMk id="3" creationId="{E1F6D196-5EC7-3A35-1EA8-D0FF0C3414D0}"/>
          </ac:spMkLst>
        </pc:spChg>
        <pc:graphicFrameChg chg="add mod">
          <ac:chgData name="Patrick Briody" userId="4b3d0bb7-2815-4bd1-89e6-a4c3e4572996" providerId="ADAL" clId="{01D9B23A-16CF-6F4A-852F-747049C72A2C}" dt="2024-05-20T14:05:39.137" v="3996" actId="1036"/>
          <ac:graphicFrameMkLst>
            <pc:docMk/>
            <pc:sldMk cId="420225854" sldId="279"/>
            <ac:graphicFrameMk id="2" creationId="{F2732EE4-F6C0-0382-4831-27C03E5B5768}"/>
          </ac:graphicFrameMkLst>
        </pc:graphicFrameChg>
        <pc:graphicFrameChg chg="add mod">
          <ac:chgData name="Patrick Briody" userId="4b3d0bb7-2815-4bd1-89e6-a4c3e4572996" providerId="ADAL" clId="{01D9B23A-16CF-6F4A-852F-747049C72A2C}" dt="2024-05-20T16:09:30.763" v="4261" actId="207"/>
          <ac:graphicFrameMkLst>
            <pc:docMk/>
            <pc:sldMk cId="420225854" sldId="279"/>
            <ac:graphicFrameMk id="5" creationId="{0C39CA90-76FB-3C4D-6822-B9B9A6DCC5A0}"/>
          </ac:graphicFrameMkLst>
        </pc:graphicFrameChg>
        <pc:graphicFrameChg chg="del">
          <ac:chgData name="Patrick Briody" userId="4b3d0bb7-2815-4bd1-89e6-a4c3e4572996" providerId="ADAL" clId="{01D9B23A-16CF-6F4A-852F-747049C72A2C}" dt="2024-05-20T13:47:14.687" v="2868" actId="478"/>
          <ac:graphicFrameMkLst>
            <pc:docMk/>
            <pc:sldMk cId="420225854" sldId="279"/>
            <ac:graphicFrameMk id="7" creationId="{481DE032-DDA7-2617-FD76-BA416825DB90}"/>
          </ac:graphicFrameMkLst>
        </pc:graphicFrameChg>
        <pc:graphicFrameChg chg="del">
          <ac:chgData name="Patrick Briody" userId="4b3d0bb7-2815-4bd1-89e6-a4c3e4572996" providerId="ADAL" clId="{01D9B23A-16CF-6F4A-852F-747049C72A2C}" dt="2024-05-20T13:47:14.687" v="2868" actId="478"/>
          <ac:graphicFrameMkLst>
            <pc:docMk/>
            <pc:sldMk cId="420225854" sldId="279"/>
            <ac:graphicFrameMk id="9" creationId="{9F2F6573-9FF6-444C-A36D-BA7AEFF6BAB4}"/>
          </ac:graphicFrameMkLst>
        </pc:graphicFrameChg>
        <pc:graphicFrameChg chg="del">
          <ac:chgData name="Patrick Briody" userId="4b3d0bb7-2815-4bd1-89e6-a4c3e4572996" providerId="ADAL" clId="{01D9B23A-16CF-6F4A-852F-747049C72A2C}" dt="2024-05-20T13:47:14.687" v="2868" actId="478"/>
          <ac:graphicFrameMkLst>
            <pc:docMk/>
            <pc:sldMk cId="420225854" sldId="279"/>
            <ac:graphicFrameMk id="12" creationId="{5AA974A5-DFA7-1215-A2B3-21651AC05FE9}"/>
          </ac:graphicFrameMkLst>
        </pc:graphicFrameChg>
        <pc:graphicFrameChg chg="del">
          <ac:chgData name="Patrick Briody" userId="4b3d0bb7-2815-4bd1-89e6-a4c3e4572996" providerId="ADAL" clId="{01D9B23A-16CF-6F4A-852F-747049C72A2C}" dt="2024-05-20T13:47:14.687" v="2868" actId="478"/>
          <ac:graphicFrameMkLst>
            <pc:docMk/>
            <pc:sldMk cId="420225854" sldId="279"/>
            <ac:graphicFrameMk id="13" creationId="{2077EA56-654A-A676-4D57-5F3520920F49}"/>
          </ac:graphicFrameMkLst>
        </pc:graphicFrameChg>
      </pc:sldChg>
      <pc:sldChg chg="addSp delSp modSp add del mod chgLayout">
        <pc:chgData name="Patrick Briody" userId="4b3d0bb7-2815-4bd1-89e6-a4c3e4572996" providerId="ADAL" clId="{01D9B23A-16CF-6F4A-852F-747049C72A2C}" dt="2024-05-22T16:28:37.032" v="4573" actId="2696"/>
        <pc:sldMkLst>
          <pc:docMk/>
          <pc:sldMk cId="1181634348" sldId="280"/>
        </pc:sldMkLst>
        <pc:spChg chg="mod ord">
          <ac:chgData name="Patrick Briody" userId="4b3d0bb7-2815-4bd1-89e6-a4c3e4572996" providerId="ADAL" clId="{01D9B23A-16CF-6F4A-852F-747049C72A2C}" dt="2024-05-20T13:54:42.949" v="2928" actId="6264"/>
          <ac:spMkLst>
            <pc:docMk/>
            <pc:sldMk cId="1181634348" sldId="280"/>
            <ac:spMk id="3" creationId="{E1F6D196-5EC7-3A35-1EA8-D0FF0C3414D0}"/>
          </ac:spMkLst>
        </pc:spChg>
        <pc:spChg chg="mod ord">
          <ac:chgData name="Patrick Briody" userId="4b3d0bb7-2815-4bd1-89e6-a4c3e4572996" providerId="ADAL" clId="{01D9B23A-16CF-6F4A-852F-747049C72A2C}" dt="2024-05-20T13:54:42.949" v="2928" actId="6264"/>
          <ac:spMkLst>
            <pc:docMk/>
            <pc:sldMk cId="1181634348" sldId="280"/>
            <ac:spMk id="4" creationId="{838E1A4F-C1C3-FAAC-501C-0170DE27F196}"/>
          </ac:spMkLst>
        </pc:spChg>
        <pc:spChg chg="add del mod">
          <ac:chgData name="Patrick Briody" userId="4b3d0bb7-2815-4bd1-89e6-a4c3e4572996" providerId="ADAL" clId="{01D9B23A-16CF-6F4A-852F-747049C72A2C}" dt="2024-05-20T13:54:42.949" v="2928" actId="6264"/>
          <ac:spMkLst>
            <pc:docMk/>
            <pc:sldMk cId="1181634348" sldId="280"/>
            <ac:spMk id="6" creationId="{6769EFC4-D797-1269-3950-6317FBABD78B}"/>
          </ac:spMkLst>
        </pc:spChg>
        <pc:spChg chg="add del mod">
          <ac:chgData name="Patrick Briody" userId="4b3d0bb7-2815-4bd1-89e6-a4c3e4572996" providerId="ADAL" clId="{01D9B23A-16CF-6F4A-852F-747049C72A2C}" dt="2024-05-20T13:54:42.949" v="2928" actId="6264"/>
          <ac:spMkLst>
            <pc:docMk/>
            <pc:sldMk cId="1181634348" sldId="280"/>
            <ac:spMk id="7" creationId="{8F767E6F-89AF-25E6-41DE-F5DE3EE2C541}"/>
          </ac:spMkLst>
        </pc:spChg>
        <pc:spChg chg="add mod ord">
          <ac:chgData name="Patrick Briody" userId="4b3d0bb7-2815-4bd1-89e6-a4c3e4572996" providerId="ADAL" clId="{01D9B23A-16CF-6F4A-852F-747049C72A2C}" dt="2024-05-20T14:06:19.799" v="4087" actId="13926"/>
          <ac:spMkLst>
            <pc:docMk/>
            <pc:sldMk cId="1181634348" sldId="280"/>
            <ac:spMk id="8" creationId="{FD21BC04-2F78-8D14-B21B-98ED6C613DBC}"/>
          </ac:spMkLst>
        </pc:spChg>
        <pc:graphicFrameChg chg="del">
          <ac:chgData name="Patrick Briody" userId="4b3d0bb7-2815-4bd1-89e6-a4c3e4572996" providerId="ADAL" clId="{01D9B23A-16CF-6F4A-852F-747049C72A2C}" dt="2024-05-20T13:50:37.308" v="2925" actId="478"/>
          <ac:graphicFrameMkLst>
            <pc:docMk/>
            <pc:sldMk cId="1181634348" sldId="280"/>
            <ac:graphicFrameMk id="2" creationId="{F2732EE4-F6C0-0382-4831-27C03E5B5768}"/>
          </ac:graphicFrameMkLst>
        </pc:graphicFrameChg>
        <pc:graphicFrameChg chg="del">
          <ac:chgData name="Patrick Briody" userId="4b3d0bb7-2815-4bd1-89e6-a4c3e4572996" providerId="ADAL" clId="{01D9B23A-16CF-6F4A-852F-747049C72A2C}" dt="2024-05-20T13:50:39.404" v="2926" actId="478"/>
          <ac:graphicFrameMkLst>
            <pc:docMk/>
            <pc:sldMk cId="1181634348" sldId="280"/>
            <ac:graphicFrameMk id="5" creationId="{0C39CA90-76FB-3C4D-6822-B9B9A6DCC5A0}"/>
          </ac:graphicFrameMkLst>
        </pc:graphicFrameChg>
      </pc:sldChg>
      <pc:sldChg chg="modSp add mod">
        <pc:chgData name="Patrick Briody" userId="4b3d0bb7-2815-4bd1-89e6-a4c3e4572996" providerId="ADAL" clId="{01D9B23A-16CF-6F4A-852F-747049C72A2C}" dt="2024-05-20T16:14:24.540" v="4295" actId="20577"/>
        <pc:sldMkLst>
          <pc:docMk/>
          <pc:sldMk cId="1312398679" sldId="281"/>
        </pc:sldMkLst>
        <pc:spChg chg="mod">
          <ac:chgData name="Patrick Briody" userId="4b3d0bb7-2815-4bd1-89e6-a4c3e4572996" providerId="ADAL" clId="{01D9B23A-16CF-6F4A-852F-747049C72A2C}" dt="2024-05-20T16:14:24.540" v="4295" actId="20577"/>
          <ac:spMkLst>
            <pc:docMk/>
            <pc:sldMk cId="1312398679" sldId="281"/>
            <ac:spMk id="13" creationId="{251FEE73-2118-5945-C651-075ACFFF6C4E}"/>
          </ac:spMkLst>
        </pc:spChg>
      </pc:sldChg>
      <pc:sldMasterChg chg="modSldLayout">
        <pc:chgData name="Patrick Briody" userId="4b3d0bb7-2815-4bd1-89e6-a4c3e4572996" providerId="ADAL" clId="{01D9B23A-16CF-6F4A-852F-747049C72A2C}" dt="2024-05-16T16:31:12.988" v="263" actId="478"/>
        <pc:sldMasterMkLst>
          <pc:docMk/>
          <pc:sldMasterMk cId="1094414721" sldId="2147483648"/>
        </pc:sldMasterMkLst>
        <pc:sldLayoutChg chg="addSp delSp modSp mod">
          <pc:chgData name="Patrick Briody" userId="4b3d0bb7-2815-4bd1-89e6-a4c3e4572996" providerId="ADAL" clId="{01D9B23A-16CF-6F4A-852F-747049C72A2C}" dt="2024-05-16T16:31:12.988" v="263" actId="478"/>
          <pc:sldLayoutMkLst>
            <pc:docMk/>
            <pc:sldMasterMk cId="1094414721" sldId="2147483648"/>
            <pc:sldLayoutMk cId="955876897" sldId="2147483650"/>
          </pc:sldLayoutMkLst>
          <pc:spChg chg="del">
            <ac:chgData name="Patrick Briody" userId="4b3d0bb7-2815-4bd1-89e6-a4c3e4572996" providerId="ADAL" clId="{01D9B23A-16CF-6F4A-852F-747049C72A2C}" dt="2024-05-16T16:24:01.952" v="9" actId="478"/>
            <ac:spMkLst>
              <pc:docMk/>
              <pc:sldMasterMk cId="1094414721" sldId="2147483648"/>
              <pc:sldLayoutMk cId="955876897" sldId="2147483650"/>
              <ac:spMk id="2" creationId="{D8DC0AB0-2024-E5B9-C381-BA109E6504D1}"/>
            </ac:spMkLst>
          </pc:spChg>
          <pc:spChg chg="del">
            <ac:chgData name="Patrick Briody" userId="4b3d0bb7-2815-4bd1-89e6-a4c3e4572996" providerId="ADAL" clId="{01D9B23A-16CF-6F4A-852F-747049C72A2C}" dt="2024-05-16T16:24:00.378" v="8" actId="478"/>
            <ac:spMkLst>
              <pc:docMk/>
              <pc:sldMasterMk cId="1094414721" sldId="2147483648"/>
              <pc:sldLayoutMk cId="955876897" sldId="2147483650"/>
              <ac:spMk id="3" creationId="{D7827681-95B0-84BF-37C1-4CA2E9CB9373}"/>
            </ac:spMkLst>
          </pc:spChg>
          <pc:spChg chg="del">
            <ac:chgData name="Patrick Briody" userId="4b3d0bb7-2815-4bd1-89e6-a4c3e4572996" providerId="ADAL" clId="{01D9B23A-16CF-6F4A-852F-747049C72A2C}" dt="2024-05-16T16:22:37.445" v="5" actId="478"/>
            <ac:spMkLst>
              <pc:docMk/>
              <pc:sldMasterMk cId="1094414721" sldId="2147483648"/>
              <pc:sldLayoutMk cId="955876897" sldId="2147483650"/>
              <ac:spMk id="4" creationId="{F38A5BFA-D73E-B41C-86BC-489B1D181723}"/>
            </ac:spMkLst>
          </pc:spChg>
          <pc:spChg chg="del">
            <ac:chgData name="Patrick Briody" userId="4b3d0bb7-2815-4bd1-89e6-a4c3e4572996" providerId="ADAL" clId="{01D9B23A-16CF-6F4A-852F-747049C72A2C}" dt="2024-05-16T16:22:44.461" v="6" actId="478"/>
            <ac:spMkLst>
              <pc:docMk/>
              <pc:sldMasterMk cId="1094414721" sldId="2147483648"/>
              <pc:sldLayoutMk cId="955876897" sldId="2147483650"/>
              <ac:spMk id="5" creationId="{E7E78407-1870-5E0E-4E6F-9063D7B0EEB9}"/>
            </ac:spMkLst>
          </pc:spChg>
          <pc:spChg chg="add mod">
            <ac:chgData name="Patrick Briody" userId="4b3d0bb7-2815-4bd1-89e6-a4c3e4572996" providerId="ADAL" clId="{01D9B23A-16CF-6F4A-852F-747049C72A2C}" dt="2024-05-16T16:25:56.007" v="40" actId="14100"/>
            <ac:spMkLst>
              <pc:docMk/>
              <pc:sldMasterMk cId="1094414721" sldId="2147483648"/>
              <pc:sldLayoutMk cId="955876897" sldId="2147483650"/>
              <ac:spMk id="7" creationId="{150B83DC-4C5B-A4CC-F9D8-B43BFF30C52F}"/>
            </ac:spMkLst>
          </pc:spChg>
          <pc:spChg chg="add mod">
            <ac:chgData name="Patrick Briody" userId="4b3d0bb7-2815-4bd1-89e6-a4c3e4572996" providerId="ADAL" clId="{01D9B23A-16CF-6F4A-852F-747049C72A2C}" dt="2024-05-16T16:24:02.760" v="10"/>
            <ac:spMkLst>
              <pc:docMk/>
              <pc:sldMasterMk cId="1094414721" sldId="2147483648"/>
              <pc:sldLayoutMk cId="955876897" sldId="2147483650"/>
              <ac:spMk id="8" creationId="{86CB6790-ED28-2508-7056-7CD053029F8C}"/>
            </ac:spMkLst>
          </pc:spChg>
          <pc:spChg chg="add mod">
            <ac:chgData name="Patrick Briody" userId="4b3d0bb7-2815-4bd1-89e6-a4c3e4572996" providerId="ADAL" clId="{01D9B23A-16CF-6F4A-852F-747049C72A2C}" dt="2024-05-16T16:24:02.760" v="10"/>
            <ac:spMkLst>
              <pc:docMk/>
              <pc:sldMasterMk cId="1094414721" sldId="2147483648"/>
              <pc:sldLayoutMk cId="955876897" sldId="2147483650"/>
              <ac:spMk id="9" creationId="{23C8EFDC-8041-6249-6B00-22A3DDB95818}"/>
            </ac:spMkLst>
          </pc:spChg>
          <pc:spChg chg="add mod">
            <ac:chgData name="Patrick Briody" userId="4b3d0bb7-2815-4bd1-89e6-a4c3e4572996" providerId="ADAL" clId="{01D9B23A-16CF-6F4A-852F-747049C72A2C}" dt="2024-05-16T16:24:41.226" v="11"/>
            <ac:spMkLst>
              <pc:docMk/>
              <pc:sldMasterMk cId="1094414721" sldId="2147483648"/>
              <pc:sldLayoutMk cId="955876897" sldId="2147483650"/>
              <ac:spMk id="10" creationId="{67750E24-90DB-CF5C-D862-188DA0EE9805}"/>
            </ac:spMkLst>
          </pc:spChg>
          <pc:spChg chg="add del mod">
            <ac:chgData name="Patrick Briody" userId="4b3d0bb7-2815-4bd1-89e6-a4c3e4572996" providerId="ADAL" clId="{01D9B23A-16CF-6F4A-852F-747049C72A2C}" dt="2024-05-16T16:25:43.180" v="38" actId="478"/>
            <ac:spMkLst>
              <pc:docMk/>
              <pc:sldMasterMk cId="1094414721" sldId="2147483648"/>
              <pc:sldLayoutMk cId="955876897" sldId="2147483650"/>
              <ac:spMk id="11" creationId="{52C66A1C-4517-7B62-6F1E-121E4704ADC8}"/>
            </ac:spMkLst>
          </pc:spChg>
          <pc:spChg chg="add del mod">
            <ac:chgData name="Patrick Briody" userId="4b3d0bb7-2815-4bd1-89e6-a4c3e4572996" providerId="ADAL" clId="{01D9B23A-16CF-6F4A-852F-747049C72A2C}" dt="2024-05-16T16:31:12.988" v="263" actId="478"/>
            <ac:spMkLst>
              <pc:docMk/>
              <pc:sldMasterMk cId="1094414721" sldId="2147483648"/>
              <pc:sldLayoutMk cId="955876897" sldId="2147483650"/>
              <ac:spMk id="13" creationId="{C5C30B39-6B3F-B33E-DCA2-AA958EAB7015}"/>
            </ac:spMkLst>
          </pc:spChg>
          <pc:picChg chg="add del mod">
            <ac:chgData name="Patrick Briody" userId="4b3d0bb7-2815-4bd1-89e6-a4c3e4572996" providerId="ADAL" clId="{01D9B23A-16CF-6F4A-852F-747049C72A2C}" dt="2024-05-16T16:25:40.073" v="37" actId="478"/>
            <ac:picMkLst>
              <pc:docMk/>
              <pc:sldMasterMk cId="1094414721" sldId="2147483648"/>
              <pc:sldLayoutMk cId="955876897" sldId="2147483650"/>
              <ac:picMk id="6" creationId="{957AED53-0D0C-9D56-2687-65BBEBFB64C1}"/>
            </ac:picMkLst>
          </pc:picChg>
          <pc:picChg chg="add mod">
            <ac:chgData name="Patrick Briody" userId="4b3d0bb7-2815-4bd1-89e6-a4c3e4572996" providerId="ADAL" clId="{01D9B23A-16CF-6F4A-852F-747049C72A2C}" dt="2024-05-16T16:25:43.617" v="39"/>
            <ac:picMkLst>
              <pc:docMk/>
              <pc:sldMasterMk cId="1094414721" sldId="2147483648"/>
              <pc:sldLayoutMk cId="955876897" sldId="2147483650"/>
              <ac:picMk id="12" creationId="{04494C52-F6F9-182A-1962-E50DB0EF0CBE}"/>
            </ac:picMkLst>
          </pc:picChg>
        </pc:sldLayoutChg>
      </pc:sldMasterChg>
      <pc:sldMasterChg chg="modSldLayout">
        <pc:chgData name="Patrick Briody" userId="4b3d0bb7-2815-4bd1-89e6-a4c3e4572996" providerId="ADAL" clId="{01D9B23A-16CF-6F4A-852F-747049C72A2C}" dt="2024-05-16T18:20:35.895" v="1775" actId="1076"/>
        <pc:sldMasterMkLst>
          <pc:docMk/>
          <pc:sldMasterMk cId="2776594818" sldId="2147483666"/>
        </pc:sldMasterMkLst>
        <pc:sldLayoutChg chg="addSp delSp modSp mod">
          <pc:chgData name="Patrick Briody" userId="4b3d0bb7-2815-4bd1-89e6-a4c3e4572996" providerId="ADAL" clId="{01D9B23A-16CF-6F4A-852F-747049C72A2C}" dt="2024-05-16T18:20:35.895" v="1775" actId="1076"/>
          <pc:sldLayoutMkLst>
            <pc:docMk/>
            <pc:sldMasterMk cId="2776594818" sldId="2147483666"/>
            <pc:sldLayoutMk cId="2881210436" sldId="2147483669"/>
          </pc:sldLayoutMkLst>
          <pc:spChg chg="add del mod">
            <ac:chgData name="Patrick Briody" userId="4b3d0bb7-2815-4bd1-89e6-a4c3e4572996" providerId="ADAL" clId="{01D9B23A-16CF-6F4A-852F-747049C72A2C}" dt="2024-05-16T18:20:21.207" v="1769" actId="478"/>
            <ac:spMkLst>
              <pc:docMk/>
              <pc:sldMasterMk cId="2776594818" sldId="2147483666"/>
              <pc:sldLayoutMk cId="2881210436" sldId="2147483669"/>
              <ac:spMk id="2" creationId="{C726FAF3-D294-5E42-3205-DA64AD52ABB9}"/>
            </ac:spMkLst>
          </pc:spChg>
          <pc:spChg chg="add del mod">
            <ac:chgData name="Patrick Briody" userId="4b3d0bb7-2815-4bd1-89e6-a4c3e4572996" providerId="ADAL" clId="{01D9B23A-16CF-6F4A-852F-747049C72A2C}" dt="2024-05-16T18:20:21.207" v="1769" actId="478"/>
            <ac:spMkLst>
              <pc:docMk/>
              <pc:sldMasterMk cId="2776594818" sldId="2147483666"/>
              <pc:sldLayoutMk cId="2881210436" sldId="2147483669"/>
              <ac:spMk id="4" creationId="{424D90CF-B107-8C50-C96A-DD3B666F4832}"/>
            </ac:spMkLst>
          </pc:spChg>
          <pc:spChg chg="add del">
            <ac:chgData name="Patrick Briody" userId="4b3d0bb7-2815-4bd1-89e6-a4c3e4572996" providerId="ADAL" clId="{01D9B23A-16CF-6F4A-852F-747049C72A2C}" dt="2024-05-16T18:20:30.728" v="1770" actId="11529"/>
            <ac:spMkLst>
              <pc:docMk/>
              <pc:sldMasterMk cId="2776594818" sldId="2147483666"/>
              <pc:sldLayoutMk cId="2881210436" sldId="2147483669"/>
              <ac:spMk id="5" creationId="{468E9715-21E8-855B-972D-66B2B1FE9F27}"/>
            </ac:spMkLst>
          </pc:spChg>
          <pc:spChg chg="add mod">
            <ac:chgData name="Patrick Briody" userId="4b3d0bb7-2815-4bd1-89e6-a4c3e4572996" providerId="ADAL" clId="{01D9B23A-16CF-6F4A-852F-747049C72A2C}" dt="2024-05-16T18:20:35.895" v="1775" actId="1076"/>
            <ac:spMkLst>
              <pc:docMk/>
              <pc:sldMasterMk cId="2776594818" sldId="2147483666"/>
              <pc:sldLayoutMk cId="2881210436" sldId="2147483669"/>
              <ac:spMk id="6" creationId="{1302A53F-5518-0450-704F-E61F66911ECA}"/>
            </ac:spMkLst>
          </pc:spChg>
          <pc:spChg chg="del">
            <ac:chgData name="Patrick Briody" userId="4b3d0bb7-2815-4bd1-89e6-a4c3e4572996" providerId="ADAL" clId="{01D9B23A-16CF-6F4A-852F-747049C72A2C}" dt="2024-05-16T18:20:21.207" v="1769" actId="478"/>
            <ac:spMkLst>
              <pc:docMk/>
              <pc:sldMasterMk cId="2776594818" sldId="2147483666"/>
              <pc:sldLayoutMk cId="2881210436" sldId="2147483669"/>
              <ac:spMk id="10" creationId="{B52ADA6E-9203-89C7-1E9E-2E5CACCC6FD3}"/>
            </ac:spMkLst>
          </pc:spChg>
          <pc:spChg chg="del">
            <ac:chgData name="Patrick Briody" userId="4b3d0bb7-2815-4bd1-89e6-a4c3e4572996" providerId="ADAL" clId="{01D9B23A-16CF-6F4A-852F-747049C72A2C}" dt="2024-05-16T18:20:21.207" v="1769" actId="478"/>
            <ac:spMkLst>
              <pc:docMk/>
              <pc:sldMasterMk cId="2776594818" sldId="2147483666"/>
              <pc:sldLayoutMk cId="2881210436" sldId="2147483669"/>
              <ac:spMk id="11" creationId="{1E55A322-B046-BDB0-A4E8-5AC90AE41E6E}"/>
            </ac:spMkLst>
          </pc:spChg>
          <pc:spChg chg="del">
            <ac:chgData name="Patrick Briody" userId="4b3d0bb7-2815-4bd1-89e6-a4c3e4572996" providerId="ADAL" clId="{01D9B23A-16CF-6F4A-852F-747049C72A2C}" dt="2024-05-16T18:20:21.207" v="1769" actId="478"/>
            <ac:spMkLst>
              <pc:docMk/>
              <pc:sldMasterMk cId="2776594818" sldId="2147483666"/>
              <pc:sldLayoutMk cId="2881210436" sldId="2147483669"/>
              <ac:spMk id="12" creationId="{E4FE26AC-40C3-7294-B257-D0FB02204AE4}"/>
            </ac:spMkLst>
          </pc:spChg>
          <pc:spChg chg="del">
            <ac:chgData name="Patrick Briody" userId="4b3d0bb7-2815-4bd1-89e6-a4c3e4572996" providerId="ADAL" clId="{01D9B23A-16CF-6F4A-852F-747049C72A2C}" dt="2024-05-16T18:20:21.207" v="1769" actId="478"/>
            <ac:spMkLst>
              <pc:docMk/>
              <pc:sldMasterMk cId="2776594818" sldId="2147483666"/>
              <pc:sldLayoutMk cId="2881210436" sldId="2147483669"/>
              <ac:spMk id="13" creationId="{9E1CB474-D6F9-28CB-02E9-30E65C18F5C1}"/>
            </ac:spMkLst>
          </pc:spChg>
          <pc:spChg chg="del">
            <ac:chgData name="Patrick Briody" userId="4b3d0bb7-2815-4bd1-89e6-a4c3e4572996" providerId="ADAL" clId="{01D9B23A-16CF-6F4A-852F-747049C72A2C}" dt="2024-05-16T18:20:21.207" v="1769" actId="478"/>
            <ac:spMkLst>
              <pc:docMk/>
              <pc:sldMasterMk cId="2776594818" sldId="2147483666"/>
              <pc:sldLayoutMk cId="2881210436" sldId="2147483669"/>
              <ac:spMk id="14" creationId="{8F851B8A-003A-08B3-2781-EA0A78E1F905}"/>
            </ac:spMkLst>
          </pc:spChg>
          <pc:spChg chg="del">
            <ac:chgData name="Patrick Briody" userId="4b3d0bb7-2815-4bd1-89e6-a4c3e4572996" providerId="ADAL" clId="{01D9B23A-16CF-6F4A-852F-747049C72A2C}" dt="2024-05-16T18:20:21.207" v="1769" actId="478"/>
            <ac:spMkLst>
              <pc:docMk/>
              <pc:sldMasterMk cId="2776594818" sldId="2147483666"/>
              <pc:sldLayoutMk cId="2881210436" sldId="2147483669"/>
              <ac:spMk id="15" creationId="{D57E7551-FF54-BA8E-4EA6-2ED007888BBD}"/>
            </ac:spMkLst>
          </pc:spChg>
          <pc:spChg chg="del">
            <ac:chgData name="Patrick Briody" userId="4b3d0bb7-2815-4bd1-89e6-a4c3e4572996" providerId="ADAL" clId="{01D9B23A-16CF-6F4A-852F-747049C72A2C}" dt="2024-05-16T18:19:48.740" v="1766" actId="478"/>
            <ac:spMkLst>
              <pc:docMk/>
              <pc:sldMasterMk cId="2776594818" sldId="2147483666"/>
              <pc:sldLayoutMk cId="2881210436" sldId="2147483669"/>
              <ac:spMk id="24" creationId="{BF283256-CEF5-5DF3-19BC-5741C0C5EE63}"/>
            </ac:spMkLst>
          </pc:spChg>
          <pc:spChg chg="del">
            <ac:chgData name="Patrick Briody" userId="4b3d0bb7-2815-4bd1-89e6-a4c3e4572996" providerId="ADAL" clId="{01D9B23A-16CF-6F4A-852F-747049C72A2C}" dt="2024-05-16T18:20:21.207" v="1769" actId="478"/>
            <ac:spMkLst>
              <pc:docMk/>
              <pc:sldMasterMk cId="2776594818" sldId="2147483666"/>
              <pc:sldLayoutMk cId="2881210436" sldId="2147483669"/>
              <ac:spMk id="25" creationId="{AFEA94EF-CDF6-4344-0118-80BD0E1F2513}"/>
            </ac:spMkLst>
          </pc:spChg>
          <pc:spChg chg="del">
            <ac:chgData name="Patrick Briody" userId="4b3d0bb7-2815-4bd1-89e6-a4c3e4572996" providerId="ADAL" clId="{01D9B23A-16CF-6F4A-852F-747049C72A2C}" dt="2024-05-16T18:20:21.207" v="1769" actId="478"/>
            <ac:spMkLst>
              <pc:docMk/>
              <pc:sldMasterMk cId="2776594818" sldId="2147483666"/>
              <pc:sldLayoutMk cId="2881210436" sldId="2147483669"/>
              <ac:spMk id="26" creationId="{51A88DCA-7C1F-A64C-0C66-078B7EA22663}"/>
            </ac:spMkLst>
          </pc:spChg>
          <pc:cxnChg chg="del">
            <ac:chgData name="Patrick Briody" userId="4b3d0bb7-2815-4bd1-89e6-a4c3e4572996" providerId="ADAL" clId="{01D9B23A-16CF-6F4A-852F-747049C72A2C}" dt="2024-05-16T18:19:46.543" v="1765" actId="478"/>
            <ac:cxnSpMkLst>
              <pc:docMk/>
              <pc:sldMasterMk cId="2776594818" sldId="2147483666"/>
              <pc:sldLayoutMk cId="2881210436" sldId="2147483669"/>
              <ac:cxnSpMk id="16" creationId="{D3314E93-056C-B2C3-64B0-28B6F64AC8AD}"/>
            </ac:cxnSpMkLst>
          </pc:cxnChg>
        </pc:sldLayoutChg>
      </pc:sldMasterChg>
      <pc:sldMasterChg chg="del delSldLayout modSldLayout">
        <pc:chgData name="Patrick Briody" userId="4b3d0bb7-2815-4bd1-89e6-a4c3e4572996" providerId="ADAL" clId="{01D9B23A-16CF-6F4A-852F-747049C72A2C}" dt="2024-05-16T16:25:03.121" v="36" actId="2696"/>
        <pc:sldMasterMkLst>
          <pc:docMk/>
          <pc:sldMasterMk cId="2812000034" sldId="2147483723"/>
        </pc:sldMasterMkLst>
        <pc:sldLayoutChg chg="del setBg">
          <pc:chgData name="Patrick Briody" userId="4b3d0bb7-2815-4bd1-89e6-a4c3e4572996" providerId="ADAL" clId="{01D9B23A-16CF-6F4A-852F-747049C72A2C}" dt="2024-05-16T16:25:03.017" v="17" actId="2696"/>
          <pc:sldLayoutMkLst>
            <pc:docMk/>
            <pc:sldMasterMk cId="2812000034" sldId="2147483723"/>
            <pc:sldLayoutMk cId="3499256801" sldId="2147483724"/>
          </pc:sldLayoutMkLst>
        </pc:sldLayoutChg>
        <pc:sldLayoutChg chg="del setBg">
          <pc:chgData name="Patrick Briody" userId="4b3d0bb7-2815-4bd1-89e6-a4c3e4572996" providerId="ADAL" clId="{01D9B23A-16CF-6F4A-852F-747049C72A2C}" dt="2024-05-16T16:25:03.019" v="18" actId="2696"/>
          <pc:sldLayoutMkLst>
            <pc:docMk/>
            <pc:sldMasterMk cId="2812000034" sldId="2147483723"/>
            <pc:sldLayoutMk cId="1872819519" sldId="2147483725"/>
          </pc:sldLayoutMkLst>
        </pc:sldLayoutChg>
        <pc:sldLayoutChg chg="del setBg">
          <pc:chgData name="Patrick Briody" userId="4b3d0bb7-2815-4bd1-89e6-a4c3e4572996" providerId="ADAL" clId="{01D9B23A-16CF-6F4A-852F-747049C72A2C}" dt="2024-05-16T16:25:03.020" v="19" actId="2696"/>
          <pc:sldLayoutMkLst>
            <pc:docMk/>
            <pc:sldMasterMk cId="2812000034" sldId="2147483723"/>
            <pc:sldLayoutMk cId="3323902089" sldId="2147483726"/>
          </pc:sldLayoutMkLst>
        </pc:sldLayoutChg>
        <pc:sldLayoutChg chg="del setBg">
          <pc:chgData name="Patrick Briody" userId="4b3d0bb7-2815-4bd1-89e6-a4c3e4572996" providerId="ADAL" clId="{01D9B23A-16CF-6F4A-852F-747049C72A2C}" dt="2024-05-16T16:25:03.021" v="20" actId="2696"/>
          <pc:sldLayoutMkLst>
            <pc:docMk/>
            <pc:sldMasterMk cId="2812000034" sldId="2147483723"/>
            <pc:sldLayoutMk cId="2390222947" sldId="2147483727"/>
          </pc:sldLayoutMkLst>
        </pc:sldLayoutChg>
        <pc:sldLayoutChg chg="del setBg">
          <pc:chgData name="Patrick Briody" userId="4b3d0bb7-2815-4bd1-89e6-a4c3e4572996" providerId="ADAL" clId="{01D9B23A-16CF-6F4A-852F-747049C72A2C}" dt="2024-05-16T16:25:03.022" v="21" actId="2696"/>
          <pc:sldLayoutMkLst>
            <pc:docMk/>
            <pc:sldMasterMk cId="2812000034" sldId="2147483723"/>
            <pc:sldLayoutMk cId="4024742996" sldId="2147483728"/>
          </pc:sldLayoutMkLst>
        </pc:sldLayoutChg>
        <pc:sldLayoutChg chg="del setBg">
          <pc:chgData name="Patrick Briody" userId="4b3d0bb7-2815-4bd1-89e6-a4c3e4572996" providerId="ADAL" clId="{01D9B23A-16CF-6F4A-852F-747049C72A2C}" dt="2024-05-16T16:25:03.022" v="22" actId="2696"/>
          <pc:sldLayoutMkLst>
            <pc:docMk/>
            <pc:sldMasterMk cId="2812000034" sldId="2147483723"/>
            <pc:sldLayoutMk cId="284808553" sldId="2147483729"/>
          </pc:sldLayoutMkLst>
        </pc:sldLayoutChg>
        <pc:sldLayoutChg chg="del setBg">
          <pc:chgData name="Patrick Briody" userId="4b3d0bb7-2815-4bd1-89e6-a4c3e4572996" providerId="ADAL" clId="{01D9B23A-16CF-6F4A-852F-747049C72A2C}" dt="2024-05-16T16:25:03.023" v="23" actId="2696"/>
          <pc:sldLayoutMkLst>
            <pc:docMk/>
            <pc:sldMasterMk cId="2812000034" sldId="2147483723"/>
            <pc:sldLayoutMk cId="4217784432" sldId="2147483730"/>
          </pc:sldLayoutMkLst>
        </pc:sldLayoutChg>
        <pc:sldLayoutChg chg="del setBg">
          <pc:chgData name="Patrick Briody" userId="4b3d0bb7-2815-4bd1-89e6-a4c3e4572996" providerId="ADAL" clId="{01D9B23A-16CF-6F4A-852F-747049C72A2C}" dt="2024-05-16T16:25:03.024" v="24" actId="2696"/>
          <pc:sldLayoutMkLst>
            <pc:docMk/>
            <pc:sldMasterMk cId="2812000034" sldId="2147483723"/>
            <pc:sldLayoutMk cId="1045133833" sldId="2147483731"/>
          </pc:sldLayoutMkLst>
        </pc:sldLayoutChg>
        <pc:sldLayoutChg chg="del setBg">
          <pc:chgData name="Patrick Briody" userId="4b3d0bb7-2815-4bd1-89e6-a4c3e4572996" providerId="ADAL" clId="{01D9B23A-16CF-6F4A-852F-747049C72A2C}" dt="2024-05-16T16:25:03.115" v="25" actId="2696"/>
          <pc:sldLayoutMkLst>
            <pc:docMk/>
            <pc:sldMasterMk cId="2812000034" sldId="2147483723"/>
            <pc:sldLayoutMk cId="1270225815" sldId="2147483732"/>
          </pc:sldLayoutMkLst>
        </pc:sldLayoutChg>
        <pc:sldLayoutChg chg="del">
          <pc:chgData name="Patrick Briody" userId="4b3d0bb7-2815-4bd1-89e6-a4c3e4572996" providerId="ADAL" clId="{01D9B23A-16CF-6F4A-852F-747049C72A2C}" dt="2024-05-16T16:25:03.116" v="26" actId="2696"/>
          <pc:sldLayoutMkLst>
            <pc:docMk/>
            <pc:sldMasterMk cId="2812000034" sldId="2147483723"/>
            <pc:sldLayoutMk cId="1453311620" sldId="2147483733"/>
          </pc:sldLayoutMkLst>
        </pc:sldLayoutChg>
        <pc:sldLayoutChg chg="del">
          <pc:chgData name="Patrick Briody" userId="4b3d0bb7-2815-4bd1-89e6-a4c3e4572996" providerId="ADAL" clId="{01D9B23A-16CF-6F4A-852F-747049C72A2C}" dt="2024-05-16T16:25:03.117" v="27" actId="2696"/>
          <pc:sldLayoutMkLst>
            <pc:docMk/>
            <pc:sldMasterMk cId="2812000034" sldId="2147483723"/>
            <pc:sldLayoutMk cId="2181384326" sldId="2147483734"/>
          </pc:sldLayoutMkLst>
        </pc:sldLayoutChg>
        <pc:sldLayoutChg chg="del">
          <pc:chgData name="Patrick Briody" userId="4b3d0bb7-2815-4bd1-89e6-a4c3e4572996" providerId="ADAL" clId="{01D9B23A-16CF-6F4A-852F-747049C72A2C}" dt="2024-05-16T16:25:03.117" v="28" actId="2696"/>
          <pc:sldLayoutMkLst>
            <pc:docMk/>
            <pc:sldMasterMk cId="2812000034" sldId="2147483723"/>
            <pc:sldLayoutMk cId="728780660" sldId="2147483735"/>
          </pc:sldLayoutMkLst>
        </pc:sldLayoutChg>
        <pc:sldLayoutChg chg="del">
          <pc:chgData name="Patrick Briody" userId="4b3d0bb7-2815-4bd1-89e6-a4c3e4572996" providerId="ADAL" clId="{01D9B23A-16CF-6F4A-852F-747049C72A2C}" dt="2024-05-16T16:25:03.118" v="29" actId="2696"/>
          <pc:sldLayoutMkLst>
            <pc:docMk/>
            <pc:sldMasterMk cId="2812000034" sldId="2147483723"/>
            <pc:sldLayoutMk cId="3297480458" sldId="2147483736"/>
          </pc:sldLayoutMkLst>
        </pc:sldLayoutChg>
        <pc:sldLayoutChg chg="del">
          <pc:chgData name="Patrick Briody" userId="4b3d0bb7-2815-4bd1-89e6-a4c3e4572996" providerId="ADAL" clId="{01D9B23A-16CF-6F4A-852F-747049C72A2C}" dt="2024-05-16T16:25:03.118" v="30" actId="2696"/>
          <pc:sldLayoutMkLst>
            <pc:docMk/>
            <pc:sldMasterMk cId="2812000034" sldId="2147483723"/>
            <pc:sldLayoutMk cId="457717817" sldId="2147483737"/>
          </pc:sldLayoutMkLst>
        </pc:sldLayoutChg>
        <pc:sldLayoutChg chg="del">
          <pc:chgData name="Patrick Briody" userId="4b3d0bb7-2815-4bd1-89e6-a4c3e4572996" providerId="ADAL" clId="{01D9B23A-16CF-6F4A-852F-747049C72A2C}" dt="2024-05-16T16:25:03.118" v="31" actId="2696"/>
          <pc:sldLayoutMkLst>
            <pc:docMk/>
            <pc:sldMasterMk cId="2812000034" sldId="2147483723"/>
            <pc:sldLayoutMk cId="780618778" sldId="2147483738"/>
          </pc:sldLayoutMkLst>
        </pc:sldLayoutChg>
        <pc:sldLayoutChg chg="del">
          <pc:chgData name="Patrick Briody" userId="4b3d0bb7-2815-4bd1-89e6-a4c3e4572996" providerId="ADAL" clId="{01D9B23A-16CF-6F4A-852F-747049C72A2C}" dt="2024-05-16T16:25:03.119" v="32" actId="2696"/>
          <pc:sldLayoutMkLst>
            <pc:docMk/>
            <pc:sldMasterMk cId="2812000034" sldId="2147483723"/>
            <pc:sldLayoutMk cId="1990147143" sldId="2147483739"/>
          </pc:sldLayoutMkLst>
        </pc:sldLayoutChg>
        <pc:sldLayoutChg chg="del setBg">
          <pc:chgData name="Patrick Briody" userId="4b3d0bb7-2815-4bd1-89e6-a4c3e4572996" providerId="ADAL" clId="{01D9B23A-16CF-6F4A-852F-747049C72A2C}" dt="2024-05-16T16:25:03.119" v="33" actId="2696"/>
          <pc:sldLayoutMkLst>
            <pc:docMk/>
            <pc:sldMasterMk cId="2812000034" sldId="2147483723"/>
            <pc:sldLayoutMk cId="467124967" sldId="2147483740"/>
          </pc:sldLayoutMkLst>
        </pc:sldLayoutChg>
        <pc:sldLayoutChg chg="del">
          <pc:chgData name="Patrick Briody" userId="4b3d0bb7-2815-4bd1-89e6-a4c3e4572996" providerId="ADAL" clId="{01D9B23A-16CF-6F4A-852F-747049C72A2C}" dt="2024-05-16T16:25:03.120" v="34" actId="2696"/>
          <pc:sldLayoutMkLst>
            <pc:docMk/>
            <pc:sldMasterMk cId="2812000034" sldId="2147483723"/>
            <pc:sldLayoutMk cId="3661428920" sldId="2147483741"/>
          </pc:sldLayoutMkLst>
        </pc:sldLayoutChg>
        <pc:sldLayoutChg chg="del setBg">
          <pc:chgData name="Patrick Briody" userId="4b3d0bb7-2815-4bd1-89e6-a4c3e4572996" providerId="ADAL" clId="{01D9B23A-16CF-6F4A-852F-747049C72A2C}" dt="2024-05-16T16:25:03.120" v="35" actId="2696"/>
          <pc:sldLayoutMkLst>
            <pc:docMk/>
            <pc:sldMasterMk cId="2812000034" sldId="2147483723"/>
            <pc:sldLayoutMk cId="2757881102" sldId="2147483742"/>
          </pc:sldLayoutMkLst>
        </pc:sldLayoutChg>
      </pc:sldMasterChg>
    </pc:docChg>
  </pc:docChgLst>
  <pc:docChgLst>
    <pc:chgData name="Patrick Briody" userId="4b3d0bb7-2815-4bd1-89e6-a4c3e4572996" providerId="ADAL" clId="{03CB7628-493E-8E4A-B89F-1F427AADB302}"/>
    <pc:docChg chg="custSel modSld">
      <pc:chgData name="Patrick Briody" userId="4b3d0bb7-2815-4bd1-89e6-a4c3e4572996" providerId="ADAL" clId="{03CB7628-493E-8E4A-B89F-1F427AADB302}" dt="2024-05-13T18:32:03.771" v="2" actId="1076"/>
      <pc:docMkLst>
        <pc:docMk/>
      </pc:docMkLst>
      <pc:sldChg chg="modSp mod">
        <pc:chgData name="Patrick Briody" userId="4b3d0bb7-2815-4bd1-89e6-a4c3e4572996" providerId="ADAL" clId="{03CB7628-493E-8E4A-B89F-1F427AADB302}" dt="2024-05-13T18:32:03.771" v="2" actId="1076"/>
        <pc:sldMkLst>
          <pc:docMk/>
          <pc:sldMk cId="2039849259" sldId="256"/>
        </pc:sldMkLst>
        <pc:spChg chg="mod">
          <ac:chgData name="Patrick Briody" userId="4b3d0bb7-2815-4bd1-89e6-a4c3e4572996" providerId="ADAL" clId="{03CB7628-493E-8E4A-B89F-1F427AADB302}" dt="2024-05-13T18:32:03.771" v="2" actId="1076"/>
          <ac:spMkLst>
            <pc:docMk/>
            <pc:sldMk cId="2039849259" sldId="256"/>
            <ac:spMk id="2" creationId="{71C2EE62-78B9-18CC-8978-B3A20636A3FA}"/>
          </ac:spMkLst>
        </pc:spChg>
        <pc:spChg chg="mod">
          <ac:chgData name="Patrick Briody" userId="4b3d0bb7-2815-4bd1-89e6-a4c3e4572996" providerId="ADAL" clId="{03CB7628-493E-8E4A-B89F-1F427AADB302}" dt="2024-05-13T18:31:06.891" v="1" actId="27636"/>
          <ac:spMkLst>
            <pc:docMk/>
            <pc:sldMk cId="2039849259" sldId="256"/>
            <ac:spMk id="4" creationId="{BC0B1A84-465F-BCC5-4D63-0E33FF9823BA}"/>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https://sagehealthstrategy.sharepoint.com/sites/HMAState-BasedExchange/Shared%20Documents/General/Elig%20&amp;%20Enroll%20Metrics%20-%202024%20PUF%20data.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https://sagehealthstrategy.sharepoint.com/sites/HMAState-BasedExchange/Shared%20Documents/General/Elig%20&amp;%20Enroll%20Metrics%20-%202024%20PUF%20data.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https://sagehealthstrategy.sharepoint.com/sites/HMAState-BasedExchange/Shared%20Documents/General/Elig%20&amp;%20Enroll%20Metrics%20-%202024%20PUF%20data.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https://sagehealthstrategy.sharepoint.com/sites/HMAState-BasedExchange/Shared%20Documents/General/Elig%20&amp;%20Enroll%20Metrics%20-%202024%20PUF%20data.xlsx" TargetMode="External"/><Relationship Id="rId2" Type="http://schemas.microsoft.com/office/2011/relationships/chartColorStyle" Target="colors13.xml"/><Relationship Id="rId1" Type="http://schemas.microsoft.com/office/2011/relationships/chartStyle" Target="style13.xml"/></Relationships>
</file>

<file path=ppt/charts/_rels/chart2.xml.rels><?xml version="1.0" encoding="UTF-8" standalone="yes"?>
<Relationships xmlns="http://schemas.openxmlformats.org/package/2006/relationships"><Relationship Id="rId3" Type="http://schemas.openxmlformats.org/officeDocument/2006/relationships/oleObject" Target="https://sagehealthstrategy.sharepoint.com/sites/HMAState-BasedExchange/Shared%20Documents/General/Illinois%20Health%20Benefits%20Exchange%20Advisory%20Committee%20(IHBEAC)%20Survey(1-8).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sagehealthstrategy.sharepoint.com/sites/HMAState-BasedExchange/Shared%20Documents/General/Elig%20&amp;%20Enroll%20Metrics%20-%202024%20PUF%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sagehealthstrategy.sharepoint.com/sites/HMAState-BasedExchange/Shared%20Documents/General/Elig%20&amp;%20Enroll%20Metrics%20-%202024%20PUF%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sagehealthstrategy.sharepoint.com/sites/HMAState-BasedExchange/Shared%20Documents/General/Elig%20&amp;%20Enroll%20Metrics%20-%202024%20PUF%20data.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sagehealthstrategy.sharepoint.com/sites/HMAState-BasedExchange/Shared%20Documents/General/Elig%20&amp;%20Enroll%20Metrics%20-%202024%20PUF%20data.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sagehealthstrategy.sharepoint.com/sites/HMAState-BasedExchange/Shared%20Documents/General/Elig%20&amp;%20Enroll%20Metrics%20-%202024%20PUF%20data.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sagehealthstrategy.sharepoint.com/sites/HMAState-BasedExchange/Shared%20Documents/General/Elig%20&amp;%20Enroll%20Metrics%20-%202024%20PUF%20data.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https://sagehealthstrategy.sharepoint.com/sites/HMAState-BasedExchange/Shared%20Documents/General/Elig%20&amp;%20Enroll%20Metrics%20-%202024%20PUF%20data.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1"/>
        </c:manualLayout>
      </c:layout>
      <c:areaChart>
        <c:grouping val="standard"/>
        <c:varyColors val="0"/>
        <c:dLbls>
          <c:showLegendKey val="0"/>
          <c:showVal val="0"/>
          <c:showCatName val="0"/>
          <c:showSerName val="0"/>
          <c:showPercent val="0"/>
          <c:showBubbleSize val="0"/>
        </c:dLbls>
        <c:axId val="-2019116752"/>
        <c:axId val="2098774912"/>
      </c:areaChart>
      <c:catAx>
        <c:axId val="-2019116752"/>
        <c:scaling>
          <c:orientation val="minMax"/>
        </c:scaling>
        <c:delete val="0"/>
        <c:axPos val="b"/>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Gotham-MediumItalic" panose="02000604030000020004" pitchFamily="2" charset="0"/>
                <a:ea typeface="Lato Light" panose="020F0502020204030203" pitchFamily="34" charset="0"/>
                <a:cs typeface="Lato Light" panose="020F0502020204030203" pitchFamily="34" charset="0"/>
              </a:defRPr>
            </a:pPr>
            <a:endParaRPr lang="en-US"/>
          </a:p>
        </c:txPr>
        <c:crossAx val="2098774912"/>
        <c:crosses val="autoZero"/>
        <c:auto val="1"/>
        <c:lblAlgn val="ctr"/>
        <c:lblOffset val="100"/>
        <c:noMultiLvlLbl val="0"/>
      </c:catAx>
      <c:valAx>
        <c:axId val="2098774912"/>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solidFill>
                <a:latin typeface="Gotham Book" panose="02000604040000020004" pitchFamily="2" charset="0"/>
                <a:ea typeface="Lato Light" panose="020F0502020204030203" pitchFamily="34" charset="0"/>
                <a:cs typeface="Lato Light" panose="020F0502020204030203" pitchFamily="34" charset="0"/>
              </a:defRPr>
            </a:pPr>
            <a:endParaRPr lang="en-US"/>
          </a:p>
        </c:txPr>
        <c:crossAx val="-2019116752"/>
        <c:crosses val="autoZero"/>
        <c:crossBetween val="midCat"/>
      </c:valAx>
      <c:spPr>
        <a:noFill/>
        <a:ln>
          <a:noFill/>
        </a:ln>
        <a:effectLst/>
      </c:spPr>
    </c:plotArea>
    <c:plotVisOnly val="1"/>
    <c:dispBlanksAs val="zero"/>
    <c:showDLblsOverMax val="0"/>
  </c:chart>
  <c:spPr>
    <a:noFill/>
    <a:ln>
      <a:noFill/>
    </a:ln>
    <a:effectLst/>
  </c:spPr>
  <c:txPr>
    <a:bodyPr/>
    <a:lstStyle/>
    <a:p>
      <a:pPr>
        <a:defRPr sz="1600" b="0" i="0">
          <a:solidFill>
            <a:schemeClr val="tx1"/>
          </a:solidFill>
          <a:latin typeface="Gotham-MediumItalic" panose="02000604030000020004" pitchFamily="2" charset="0"/>
          <a:ea typeface="Lato Light" panose="020F0502020204030203" pitchFamily="34" charset="0"/>
          <a:cs typeface="Lato Light" panose="020F0502020204030203"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Sheet1!$AB$45</c:f>
              <c:strCache>
                <c:ptCount val="1"/>
                <c:pt idx="0">
                  <c:v>Sex</c:v>
                </c:pt>
              </c:strCache>
            </c:strRef>
          </c:tx>
          <c:spPr>
            <a:solidFill>
              <a:schemeClr val="accent1"/>
            </a:solidFill>
            <a:ln>
              <a:noFill/>
            </a:ln>
            <a:effectLst/>
          </c:spPr>
          <c:invertIfNegative val="0"/>
          <c:cat>
            <c:strRef>
              <c:f>Sheet1!$AC$44:$AD$44</c:f>
              <c:strCache>
                <c:ptCount val="2"/>
                <c:pt idx="0">
                  <c:v>Male</c:v>
                </c:pt>
                <c:pt idx="1">
                  <c:v>Female</c:v>
                </c:pt>
              </c:strCache>
            </c:strRef>
          </c:cat>
          <c:val>
            <c:numRef>
              <c:f>Sheet1!$AC$45:$AD$45</c:f>
              <c:numCache>
                <c:formatCode>#,##0</c:formatCode>
                <c:ptCount val="2"/>
                <c:pt idx="0">
                  <c:v>193740</c:v>
                </c:pt>
                <c:pt idx="1">
                  <c:v>205074</c:v>
                </c:pt>
              </c:numCache>
            </c:numRef>
          </c:val>
          <c:extLst>
            <c:ext xmlns:c16="http://schemas.microsoft.com/office/drawing/2014/chart" uri="{C3380CC4-5D6E-409C-BE32-E72D297353CC}">
              <c16:uniqueId val="{00000000-58A9-8242-B841-3C73BF7A1FF9}"/>
            </c:ext>
          </c:extLst>
        </c:ser>
        <c:dLbls>
          <c:showLegendKey val="0"/>
          <c:showVal val="0"/>
          <c:showCatName val="0"/>
          <c:showSerName val="0"/>
          <c:showPercent val="0"/>
          <c:showBubbleSize val="0"/>
        </c:dLbls>
        <c:gapWidth val="150"/>
        <c:overlap val="100"/>
        <c:axId val="1197421631"/>
        <c:axId val="1197423343"/>
      </c:barChart>
      <c:catAx>
        <c:axId val="119742163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7423343"/>
        <c:crosses val="autoZero"/>
        <c:auto val="1"/>
        <c:lblAlgn val="ctr"/>
        <c:lblOffset val="100"/>
        <c:noMultiLvlLbl val="0"/>
      </c:catAx>
      <c:valAx>
        <c:axId val="1197423343"/>
        <c:scaling>
          <c:orientation val="minMax"/>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7421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Urban</a:t>
            </a:r>
            <a:r>
              <a:rPr lang="en-US" b="1" baseline="0"/>
              <a:t> / Rural</a:t>
            </a:r>
            <a:endParaRPr lang="en-US"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855-9A49-AE27-2F558D4E30A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855-9A49-AE27-2F558D4E30A4}"/>
              </c:ext>
            </c:extLst>
          </c:dPt>
          <c:dLbls>
            <c:dLbl>
              <c:idx val="1"/>
              <c:layout>
                <c:manualLayout>
                  <c:x val="-8.3807499424763163E-2"/>
                  <c:y val="-9.288177761808869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7855-9A49-AE27-2F558D4E30A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Sheet1!$AU$1:$AV$1</c:f>
              <c:strCache>
                <c:ptCount val="2"/>
                <c:pt idx="0">
                  <c:v>Rural</c:v>
                </c:pt>
                <c:pt idx="1">
                  <c:v>Non-Rural</c:v>
                </c:pt>
              </c:strCache>
            </c:strRef>
          </c:cat>
          <c:val>
            <c:numRef>
              <c:f>Sheet1!$AU$2:$AV$2</c:f>
              <c:numCache>
                <c:formatCode>#,##0</c:formatCode>
                <c:ptCount val="2"/>
                <c:pt idx="0">
                  <c:v>55038</c:v>
                </c:pt>
                <c:pt idx="1">
                  <c:v>343776</c:v>
                </c:pt>
              </c:numCache>
            </c:numRef>
          </c:val>
          <c:extLst>
            <c:ext xmlns:c16="http://schemas.microsoft.com/office/drawing/2014/chart" uri="{C3380CC4-5D6E-409C-BE32-E72D297353CC}">
              <c16:uniqueId val="{00000004-7855-9A49-AE27-2F558D4E30A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FPL Levels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Sheet1!$BD$9:$BL$9</c:f>
              <c:strCache>
                <c:ptCount val="9"/>
                <c:pt idx="0">
                  <c:v>&lt;100% of FPL</c:v>
                </c:pt>
                <c:pt idx="1">
                  <c:v>≥100% to ≤150% of FPL</c:v>
                </c:pt>
                <c:pt idx="2">
                  <c:v>&gt;150% to ≤200% of FPL</c:v>
                </c:pt>
                <c:pt idx="3">
                  <c:v>&gt;200% to ≤250% of FPL </c:v>
                </c:pt>
                <c:pt idx="4">
                  <c:v>&gt;250% to ≤300% of FPL </c:v>
                </c:pt>
                <c:pt idx="5">
                  <c:v>&gt;300% to ≤400% of FPL </c:v>
                </c:pt>
                <c:pt idx="6">
                  <c:v>&gt;400% to ≤500% of FPL</c:v>
                </c:pt>
                <c:pt idx="7">
                  <c:v>&gt;500% of FPL</c:v>
                </c:pt>
                <c:pt idx="8">
                  <c:v>Other/Unknown FPL</c:v>
                </c:pt>
              </c:strCache>
            </c:strRef>
          </c:cat>
          <c:val>
            <c:numRef>
              <c:f>Sheet1!$BD$10:$BL$10</c:f>
              <c:numCache>
                <c:formatCode>#,##0</c:formatCode>
                <c:ptCount val="9"/>
                <c:pt idx="0">
                  <c:v>6462</c:v>
                </c:pt>
                <c:pt idx="1">
                  <c:v>111131</c:v>
                </c:pt>
                <c:pt idx="2">
                  <c:v>83106</c:v>
                </c:pt>
                <c:pt idx="3">
                  <c:v>52762</c:v>
                </c:pt>
                <c:pt idx="4">
                  <c:v>34316</c:v>
                </c:pt>
                <c:pt idx="5">
                  <c:v>49278</c:v>
                </c:pt>
                <c:pt idx="6">
                  <c:v>20532</c:v>
                </c:pt>
                <c:pt idx="7">
                  <c:v>25004</c:v>
                </c:pt>
                <c:pt idx="8">
                  <c:v>16223</c:v>
                </c:pt>
              </c:numCache>
            </c:numRef>
          </c:val>
          <c:extLst>
            <c:ext xmlns:c16="http://schemas.microsoft.com/office/drawing/2014/chart" uri="{C3380CC4-5D6E-409C-BE32-E72D297353CC}">
              <c16:uniqueId val="{00000000-A03D-1743-BD8A-5DDA9D267DC8}"/>
            </c:ext>
          </c:extLst>
        </c:ser>
        <c:dLbls>
          <c:showLegendKey val="0"/>
          <c:showVal val="0"/>
          <c:showCatName val="0"/>
          <c:showSerName val="0"/>
          <c:showPercent val="0"/>
          <c:showBubbleSize val="0"/>
        </c:dLbls>
        <c:gapWidth val="219"/>
        <c:overlap val="-27"/>
        <c:axId val="345073296"/>
        <c:axId val="345490544"/>
      </c:barChart>
      <c:catAx>
        <c:axId val="345073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345490544"/>
        <c:crosses val="autoZero"/>
        <c:auto val="1"/>
        <c:lblAlgn val="ctr"/>
        <c:lblOffset val="100"/>
        <c:noMultiLvlLbl val="0"/>
      </c:catAx>
      <c:valAx>
        <c:axId val="3454905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50732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Metal Levels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752-DE4B-9AE1-59313BBACD0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752-DE4B-9AE1-59313BBACD0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752-DE4B-9AE1-59313BBACD0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8752-DE4B-9AE1-59313BBACD04}"/>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8752-DE4B-9AE1-59313BBACD04}"/>
              </c:ext>
            </c:extLst>
          </c:dPt>
          <c:dLbls>
            <c:dLbl>
              <c:idx val="0"/>
              <c:layout>
                <c:manualLayout>
                  <c:x val="0.21878554243219597"/>
                  <c:y val="-7.3168657182589554E-3"/>
                </c:manualLayout>
              </c:layout>
              <c:tx>
                <c:rich>
                  <a:bodyPr/>
                  <a:lstStyle/>
                  <a:p>
                    <a:fld id="{BBED37B7-55A7-2A47-A51A-01208C3DC461}" type="CATEGORYNAME">
                      <a:rPr lang="en-US" smtClean="0"/>
                      <a:pPr/>
                      <a:t>[CATEGORY NAME]</a:t>
                    </a:fld>
                    <a:r>
                      <a:rPr lang="en-US"/>
                      <a:t>: </a:t>
                    </a:r>
                    <a:r>
                      <a:rPr lang="en-US" baseline="0"/>
                      <a:t> </a:t>
                    </a:r>
                    <a:fld id="{7F1E8710-8631-9240-9C30-8192FF27F730}" type="VALUE">
                      <a:rPr lang="en-US" baseline="0"/>
                      <a:pPr/>
                      <a:t>[VALUE]</a:t>
                    </a:fld>
                    <a:r>
                      <a:rPr lang="en-US" baseline="0"/>
                      <a:t>, </a:t>
                    </a:r>
                    <a:fld id="{AAD29C44-7CB6-7640-BA5E-61AD37F36CFA}" type="PERCENTAGE">
                      <a:rPr lang="en-US" baseline="0"/>
                      <a:pPr/>
                      <a:t>[PERCENTAGE]</a:t>
                    </a:fld>
                    <a:endParaRPr lang="en-US" baseline="0"/>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752-DE4B-9AE1-59313BBACD04}"/>
                </c:ext>
              </c:extLst>
            </c:dLbl>
            <c:dLbl>
              <c:idx val="1"/>
              <c:layout>
                <c:manualLayout>
                  <c:x val="-0.2353611111111111"/>
                  <c:y val="6.5131375910047515E-2"/>
                </c:manualLayout>
              </c:layout>
              <c:tx>
                <c:rich>
                  <a:bodyPr/>
                  <a:lstStyle/>
                  <a:p>
                    <a:fld id="{2DC518B8-EDE5-DF44-BC5D-C7E6D9B6E82D}" type="CATEGORYNAME">
                      <a:rPr lang="en-US" smtClean="0"/>
                      <a:pPr/>
                      <a:t>[CATEGORY NAME]</a:t>
                    </a:fld>
                    <a:r>
                      <a:rPr lang="en-US"/>
                      <a:t>:</a:t>
                    </a:r>
                    <a:r>
                      <a:rPr lang="en-US" baseline="0"/>
                      <a:t> </a:t>
                    </a:r>
                    <a:fld id="{0772F3BB-7CD1-864E-BCA5-77C1C1156C84}" type="VALUE">
                      <a:rPr lang="en-US" baseline="0"/>
                      <a:pPr/>
                      <a:t>[VALUE]</a:t>
                    </a:fld>
                    <a:r>
                      <a:rPr lang="en-US" baseline="0"/>
                      <a:t>, </a:t>
                    </a:r>
                    <a:fld id="{6F6BA67E-994F-104B-82E6-04FD9251A6E5}" type="PERCENTAGE">
                      <a:rPr lang="en-US" baseline="0"/>
                      <a:pPr/>
                      <a:t>[PERCENTAGE]</a:t>
                    </a:fld>
                    <a:endParaRPr lang="en-US" baseline="0"/>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752-DE4B-9AE1-59313BBACD04}"/>
                </c:ext>
              </c:extLst>
            </c:dLbl>
            <c:dLbl>
              <c:idx val="2"/>
              <c:layout>
                <c:manualLayout>
                  <c:x val="0.23090113735783027"/>
                  <c:y val="-0.18532620416297937"/>
                </c:manualLayout>
              </c:layout>
              <c:tx>
                <c:rich>
                  <a:bodyPr/>
                  <a:lstStyle/>
                  <a:p>
                    <a:r>
                      <a:rPr lang="en-US" baseline="0"/>
                      <a:t>Silver: </a:t>
                    </a:r>
                    <a:fld id="{FCFAE879-B3FF-1948-85BF-1AF60BBAB674}" type="VALUE">
                      <a:rPr lang="en-US" baseline="0" smtClean="0"/>
                      <a:pPr/>
                      <a:t>[VALUE]</a:t>
                    </a:fld>
                    <a:r>
                      <a:rPr lang="en-US" baseline="0"/>
                      <a:t>, </a:t>
                    </a:r>
                    <a:fld id="{748A943D-BDDE-114E-8E01-1B4321357617}" type="PERCENTAGE">
                      <a:rPr lang="en-US" baseline="0"/>
                      <a:pPr/>
                      <a:t>[PERCENTAGE]</a:t>
                    </a:fld>
                    <a:endParaRPr lang="en-US" baseline="0"/>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752-DE4B-9AE1-59313BBACD04}"/>
                </c:ext>
              </c:extLst>
            </c:dLbl>
            <c:dLbl>
              <c:idx val="3"/>
              <c:layout>
                <c:manualLayout>
                  <c:x val="-8.9286964129483809E-2"/>
                  <c:y val="-1.8961151618877921E-3"/>
                </c:manualLayout>
              </c:layout>
              <c:tx>
                <c:rich>
                  <a:bodyPr/>
                  <a:lstStyle/>
                  <a:p>
                    <a:fld id="{36E955C6-2CE2-674A-8150-E97872B0959B}" type="CATEGORYNAME">
                      <a:rPr lang="en-US" smtClean="0"/>
                      <a:pPr/>
                      <a:t>[CATEGORY NAME]</a:t>
                    </a:fld>
                    <a:r>
                      <a:rPr lang="en-US"/>
                      <a:t>: </a:t>
                    </a:r>
                    <a:fld id="{B784B92E-1498-3841-BD28-9BB997EA1E82}" type="VALUE">
                      <a:rPr lang="en-US" baseline="0" smtClean="0"/>
                      <a:pPr/>
                      <a:t>[VALUE]</a:t>
                    </a:fld>
                    <a:r>
                      <a:rPr lang="en-US" baseline="0"/>
                      <a:t>, </a:t>
                    </a:r>
                    <a:fld id="{39FC45A8-E56A-7E4C-821D-DEC626DF5C4F}" type="PERCENTAGE">
                      <a:rPr lang="en-US" baseline="0"/>
                      <a:pPr/>
                      <a:t>[PERCENTAGE]</a:t>
                    </a:fld>
                    <a:endParaRPr lang="en-US" baseline="0"/>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8752-DE4B-9AE1-59313BBACD04}"/>
                </c:ext>
              </c:extLst>
            </c:dLbl>
            <c:dLbl>
              <c:idx val="4"/>
              <c:tx>
                <c:rich>
                  <a:bodyPr/>
                  <a:lstStyle/>
                  <a:p>
                    <a:fld id="{CE65EE01-8A04-5542-8EBB-8A529FE7746C}" type="CATEGORYNAME">
                      <a:rPr lang="en-US" smtClean="0"/>
                      <a:pPr/>
                      <a:t>[CATEGORY NAME]</a:t>
                    </a:fld>
                    <a:r>
                      <a:rPr lang="en-US"/>
                      <a:t>:</a:t>
                    </a:r>
                    <a:r>
                      <a:rPr lang="en-US" baseline="0"/>
                      <a:t> </a:t>
                    </a:r>
                    <a:fld id="{C323559E-1749-8744-96A4-59626136A96D}" type="VALUE">
                      <a:rPr lang="en-US" baseline="0"/>
                      <a:pPr/>
                      <a:t>[VALUE]</a:t>
                    </a:fld>
                    <a:r>
                      <a:rPr lang="en-US" baseline="0"/>
                      <a:t>, </a:t>
                    </a:r>
                    <a:fld id="{D28CCD8A-C96E-E24D-B902-83FEFDB694AA}" type="PERCENTAGE">
                      <a:rPr lang="en-US" baseline="0"/>
                      <a:pPr/>
                      <a:t>[PERCENTAGE]</a:t>
                    </a:fld>
                    <a:endParaRPr lang="en-US" baseline="0"/>
                  </a:p>
                </c:rich>
              </c:tx>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8752-DE4B-9AE1-59313BBACD0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Sheet1!$AX$1:$BB$1</c:f>
              <c:strCache>
                <c:ptCount val="5"/>
                <c:pt idx="0">
                  <c:v>Catastrophic</c:v>
                </c:pt>
                <c:pt idx="1">
                  <c:v>Bronze</c:v>
                </c:pt>
                <c:pt idx="2">
                  <c:v>Silver </c:v>
                </c:pt>
                <c:pt idx="3">
                  <c:v>Gold</c:v>
                </c:pt>
                <c:pt idx="4">
                  <c:v>Platinum</c:v>
                </c:pt>
              </c:strCache>
            </c:strRef>
          </c:cat>
          <c:val>
            <c:numRef>
              <c:f>Sheet1!$AX$2:$BB$2</c:f>
              <c:numCache>
                <c:formatCode>#,##0</c:formatCode>
                <c:ptCount val="5"/>
                <c:pt idx="0">
                  <c:v>633</c:v>
                </c:pt>
                <c:pt idx="1">
                  <c:v>150128</c:v>
                </c:pt>
                <c:pt idx="2">
                  <c:v>218068</c:v>
                </c:pt>
                <c:pt idx="3">
                  <c:v>29117</c:v>
                </c:pt>
                <c:pt idx="4">
                  <c:v>868</c:v>
                </c:pt>
              </c:numCache>
            </c:numRef>
          </c:val>
          <c:extLst>
            <c:ext xmlns:c16="http://schemas.microsoft.com/office/drawing/2014/chart" uri="{C3380CC4-5D6E-409C-BE32-E72D297353CC}">
              <c16:uniqueId val="{0000000A-8752-DE4B-9AE1-59313BBACD04}"/>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[Illinois Health Benefits Exchange Advisory Committee (IHBEAC) Survey(1-8).xlsx]Ranking of Policy Topics!PivotTable2</c:name>
    <c:fmtId val="9"/>
  </c:pivotSource>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n-US">
                <a:solidFill>
                  <a:schemeClr val="tx1"/>
                </a:solidFill>
              </a:rPr>
              <a:t>Ranking of Policy Topics for IHBEAC</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3"/>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4"/>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5"/>
        <c:spPr>
          <a:solidFill>
            <a:schemeClr val="accent1"/>
          </a:solidFill>
          <a:ln>
            <a:noFill/>
          </a:ln>
          <a:effectLst/>
        </c:spPr>
        <c:marker>
          <c:symbol val="none"/>
        </c:marker>
        <c:dLbl>
          <c:idx val="0"/>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6"/>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'Ranking of Policy Topics'!$B$3</c:f>
              <c:strCache>
                <c:ptCount val="1"/>
                <c:pt idx="0">
                  <c:v>Total Score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'Ranking of Policy Topics'!$A$4:$A$14</c:f>
              <c:strCache>
                <c:ptCount val="10"/>
                <c:pt idx="0">
                  <c:v>Eligibility and enrollment policies and procedures </c:v>
                </c:pt>
                <c:pt idx="1">
                  <c:v>Plan design standards</c:v>
                </c:pt>
                <c:pt idx="2">
                  <c:v>Marketing and outreach </c:v>
                </c:pt>
                <c:pt idx="3">
                  <c:v>Marketplace operational considerations </c:v>
                </c:pt>
                <c:pt idx="4">
                  <c:v>Financial sustainability </c:v>
                </c:pt>
                <c:pt idx="5">
                  <c:v>Medicaid alignment and integration </c:v>
                </c:pt>
                <c:pt idx="6">
                  <c:v>Decision support and user understandability </c:v>
                </c:pt>
                <c:pt idx="7">
                  <c:v>Navigator program considerations </c:v>
                </c:pt>
                <c:pt idx="8">
                  <c:v>Broker program considerations, including enhanced direct enrollment (EDE) </c:v>
                </c:pt>
                <c:pt idx="9">
                  <c:v>Small business marketplace considerations </c:v>
                </c:pt>
              </c:strCache>
            </c:strRef>
          </c:cat>
          <c:val>
            <c:numRef>
              <c:f>'Ranking of Policy Topics'!$B$4:$B$14</c:f>
              <c:numCache>
                <c:formatCode>General</c:formatCode>
                <c:ptCount val="10"/>
                <c:pt idx="0">
                  <c:v>60</c:v>
                </c:pt>
                <c:pt idx="1">
                  <c:v>57</c:v>
                </c:pt>
                <c:pt idx="2">
                  <c:v>52</c:v>
                </c:pt>
                <c:pt idx="3">
                  <c:v>51</c:v>
                </c:pt>
                <c:pt idx="4">
                  <c:v>51</c:v>
                </c:pt>
                <c:pt idx="5">
                  <c:v>47</c:v>
                </c:pt>
                <c:pt idx="6">
                  <c:v>42</c:v>
                </c:pt>
                <c:pt idx="7">
                  <c:v>34</c:v>
                </c:pt>
                <c:pt idx="8">
                  <c:v>25</c:v>
                </c:pt>
                <c:pt idx="9">
                  <c:v>21</c:v>
                </c:pt>
              </c:numCache>
            </c:numRef>
          </c:val>
          <c:extLst>
            <c:ext xmlns:c16="http://schemas.microsoft.com/office/drawing/2014/chart" uri="{C3380CC4-5D6E-409C-BE32-E72D297353CC}">
              <c16:uniqueId val="{00000000-C301-4D43-A81D-067D37E566DA}"/>
            </c:ext>
          </c:extLst>
        </c:ser>
        <c:ser>
          <c:idx val="1"/>
          <c:order val="1"/>
          <c:tx>
            <c:strRef>
              <c:f>'Ranking of Policy Topics'!$C$3</c:f>
              <c:strCache>
                <c:ptCount val="1"/>
                <c:pt idx="0">
                  <c:v>Variance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'Ranking of Policy Topics'!$A$4:$A$14</c:f>
              <c:strCache>
                <c:ptCount val="10"/>
                <c:pt idx="0">
                  <c:v>Eligibility and enrollment policies and procedures </c:v>
                </c:pt>
                <c:pt idx="1">
                  <c:v>Plan design standards</c:v>
                </c:pt>
                <c:pt idx="2">
                  <c:v>Marketing and outreach </c:v>
                </c:pt>
                <c:pt idx="3">
                  <c:v>Marketplace operational considerations </c:v>
                </c:pt>
                <c:pt idx="4">
                  <c:v>Financial sustainability </c:v>
                </c:pt>
                <c:pt idx="5">
                  <c:v>Medicaid alignment and integration </c:v>
                </c:pt>
                <c:pt idx="6">
                  <c:v>Decision support and user understandability </c:v>
                </c:pt>
                <c:pt idx="7">
                  <c:v>Navigator program considerations </c:v>
                </c:pt>
                <c:pt idx="8">
                  <c:v>Broker program considerations, including enhanced direct enrollment (EDE) </c:v>
                </c:pt>
                <c:pt idx="9">
                  <c:v>Small business marketplace considerations </c:v>
                </c:pt>
              </c:strCache>
            </c:strRef>
          </c:cat>
          <c:val>
            <c:numRef>
              <c:f>'Ranking of Policy Topics'!$C$4:$C$14</c:f>
              <c:numCache>
                <c:formatCode>0.0</c:formatCode>
                <c:ptCount val="10"/>
                <c:pt idx="0">
                  <c:v>3.7142857142857144</c:v>
                </c:pt>
                <c:pt idx="1">
                  <c:v>3.8392857142857144</c:v>
                </c:pt>
                <c:pt idx="2">
                  <c:v>4.8571428571428568</c:v>
                </c:pt>
                <c:pt idx="3">
                  <c:v>6.5535714285714288</c:v>
                </c:pt>
                <c:pt idx="4">
                  <c:v>5.6964285714285712</c:v>
                </c:pt>
                <c:pt idx="5">
                  <c:v>11.553571428571429</c:v>
                </c:pt>
                <c:pt idx="6">
                  <c:v>8.5</c:v>
                </c:pt>
                <c:pt idx="7">
                  <c:v>9.3571428571428577</c:v>
                </c:pt>
                <c:pt idx="8">
                  <c:v>8.4107142857142865</c:v>
                </c:pt>
                <c:pt idx="9">
                  <c:v>3.4107142857142856</c:v>
                </c:pt>
              </c:numCache>
            </c:numRef>
          </c:val>
          <c:extLst>
            <c:ext xmlns:c16="http://schemas.microsoft.com/office/drawing/2014/chart" uri="{C3380CC4-5D6E-409C-BE32-E72D297353CC}">
              <c16:uniqueId val="{00000001-C301-4D43-A81D-067D37E566DA}"/>
            </c:ext>
          </c:extLst>
        </c:ser>
        <c:dLbls>
          <c:dLblPos val="outEnd"/>
          <c:showLegendKey val="0"/>
          <c:showVal val="1"/>
          <c:showCatName val="0"/>
          <c:showSerName val="0"/>
          <c:showPercent val="0"/>
          <c:showBubbleSize val="0"/>
        </c:dLbls>
        <c:gapWidth val="219"/>
        <c:overlap val="-27"/>
        <c:axId val="1476234576"/>
        <c:axId val="581443071"/>
      </c:barChart>
      <c:catAx>
        <c:axId val="1476234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000" b="0" i="0" u="none" strike="noStrike" kern="1200" baseline="0">
                <a:solidFill>
                  <a:schemeClr val="tx1"/>
                </a:solidFill>
                <a:latin typeface="+mn-lt"/>
                <a:ea typeface="+mn-ea"/>
                <a:cs typeface="+mn-cs"/>
              </a:defRPr>
            </a:pPr>
            <a:endParaRPr lang="en-US"/>
          </a:p>
        </c:txPr>
        <c:crossAx val="581443071"/>
        <c:crosses val="autoZero"/>
        <c:auto val="1"/>
        <c:lblAlgn val="ctr"/>
        <c:lblOffset val="100"/>
        <c:noMultiLvlLbl val="0"/>
      </c:catAx>
      <c:valAx>
        <c:axId val="58144307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4762345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100"/>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Application-Level Eligibility Breakouts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Sheet1!$A$1:$E$1</c:f>
              <c:strCache>
                <c:ptCount val="5"/>
                <c:pt idx="0">
                  <c:v>Submitted Applications</c:v>
                </c:pt>
                <c:pt idx="1">
                  <c:v>Individuals Applying for Coverage </c:v>
                </c:pt>
                <c:pt idx="2">
                  <c:v>Individuals Determined Eligible to Enroll in a QHP </c:v>
                </c:pt>
                <c:pt idx="3">
                  <c:v>Individuals Determined Eligible for Financial Assistance</c:v>
                </c:pt>
                <c:pt idx="4">
                  <c:v>Individuals Assessed Eligible for Medicaid/CHIP by the Marketplace </c:v>
                </c:pt>
              </c:strCache>
            </c:strRef>
          </c:cat>
          <c:val>
            <c:numRef>
              <c:f>Sheet1!$A$2:$E$2</c:f>
              <c:numCache>
                <c:formatCode>#,##0</c:formatCode>
                <c:ptCount val="5"/>
                <c:pt idx="0">
                  <c:v>363682</c:v>
                </c:pt>
                <c:pt idx="1">
                  <c:v>506808</c:v>
                </c:pt>
                <c:pt idx="2">
                  <c:v>457408</c:v>
                </c:pt>
                <c:pt idx="3">
                  <c:v>411564</c:v>
                </c:pt>
                <c:pt idx="4">
                  <c:v>53988</c:v>
                </c:pt>
              </c:numCache>
            </c:numRef>
          </c:val>
          <c:extLst>
            <c:ext xmlns:c16="http://schemas.microsoft.com/office/drawing/2014/chart" uri="{C3380CC4-5D6E-409C-BE32-E72D297353CC}">
              <c16:uniqueId val="{00000000-865F-814F-929E-2EEC468E7BAC}"/>
            </c:ext>
          </c:extLst>
        </c:ser>
        <c:dLbls>
          <c:showLegendKey val="0"/>
          <c:showVal val="0"/>
          <c:showCatName val="0"/>
          <c:showSerName val="0"/>
          <c:showPercent val="0"/>
          <c:showBubbleSize val="0"/>
        </c:dLbls>
        <c:gapWidth val="219"/>
        <c:overlap val="-27"/>
        <c:axId val="424871007"/>
        <c:axId val="413960511"/>
      </c:barChart>
      <c:catAx>
        <c:axId val="4248710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3960511"/>
        <c:crosses val="autoZero"/>
        <c:auto val="1"/>
        <c:lblAlgn val="ctr"/>
        <c:lblOffset val="100"/>
        <c:noMultiLvlLbl val="0"/>
      </c:catAx>
      <c:valAx>
        <c:axId val="41396051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487100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Renewal Metrics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287447617292581"/>
          <c:y val="0.12985751295336787"/>
          <c:w val="0.87293023790703328"/>
          <c:h val="0.67828843285780982"/>
        </c:manualLayout>
      </c:layout>
      <c:barChart>
        <c:barDir val="col"/>
        <c:grouping val="clustered"/>
        <c:varyColors val="0"/>
        <c:ser>
          <c:idx val="0"/>
          <c:order val="0"/>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Sheet1!$F$1:$J$1</c:f>
              <c:strCache>
                <c:ptCount val="5"/>
                <c:pt idx="0">
                  <c:v>Marketplace Plan Selections</c:v>
                </c:pt>
                <c:pt idx="1">
                  <c:v>New Consumers</c:v>
                </c:pt>
                <c:pt idx="2">
                  <c:v>Total Re-enrollees</c:v>
                </c:pt>
                <c:pt idx="3">
                  <c:v>Active Re-enrollees</c:v>
                </c:pt>
                <c:pt idx="4">
                  <c:v>Automatic Re-enrollees</c:v>
                </c:pt>
              </c:strCache>
            </c:strRef>
          </c:cat>
          <c:val>
            <c:numRef>
              <c:f>Sheet1!$F$2:$J$2</c:f>
              <c:numCache>
                <c:formatCode>#,##0</c:formatCode>
                <c:ptCount val="5"/>
                <c:pt idx="0">
                  <c:v>398814</c:v>
                </c:pt>
                <c:pt idx="1">
                  <c:v>116437</c:v>
                </c:pt>
                <c:pt idx="2">
                  <c:v>282377</c:v>
                </c:pt>
                <c:pt idx="3">
                  <c:v>186428</c:v>
                </c:pt>
                <c:pt idx="4">
                  <c:v>95949</c:v>
                </c:pt>
              </c:numCache>
            </c:numRef>
          </c:val>
          <c:extLst>
            <c:ext xmlns:c16="http://schemas.microsoft.com/office/drawing/2014/chart" uri="{C3380CC4-5D6E-409C-BE32-E72D297353CC}">
              <c16:uniqueId val="{00000000-045A-7947-88AA-1D8096E5A31A}"/>
            </c:ext>
          </c:extLst>
        </c:ser>
        <c:dLbls>
          <c:showLegendKey val="0"/>
          <c:showVal val="0"/>
          <c:showCatName val="0"/>
          <c:showSerName val="0"/>
          <c:showPercent val="0"/>
          <c:showBubbleSize val="0"/>
        </c:dLbls>
        <c:gapWidth val="219"/>
        <c:overlap val="-27"/>
        <c:axId val="818137983"/>
        <c:axId val="347389936"/>
      </c:barChart>
      <c:catAx>
        <c:axId val="8181379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7389936"/>
        <c:crosses val="autoZero"/>
        <c:auto val="1"/>
        <c:lblAlgn val="ctr"/>
        <c:lblOffset val="100"/>
        <c:noMultiLvlLbl val="0"/>
      </c:catAx>
      <c:valAx>
        <c:axId val="347389936"/>
        <c:scaling>
          <c:orientation val="minMax"/>
          <c:max val="60000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81379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Average</a:t>
            </a:r>
            <a:r>
              <a:rPr lang="en-US" baseline="0"/>
              <a:t> Premiums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Sheet1!$M$1:$P$1</c:f>
              <c:strCache>
                <c:ptCount val="4"/>
                <c:pt idx="0">
                  <c:v> Average Premium   </c:v>
                </c:pt>
                <c:pt idx="1">
                  <c:v> Average Premium after APTC   </c:v>
                </c:pt>
                <c:pt idx="2">
                  <c:v> Average APTC among Consumers Receiving APTC </c:v>
                </c:pt>
                <c:pt idx="3">
                  <c:v>Average Premium after APTC among Consumers Receiving APTC  </c:v>
                </c:pt>
              </c:strCache>
            </c:strRef>
          </c:cat>
          <c:val>
            <c:numRef>
              <c:f>Sheet1!$M$2:$P$2</c:f>
              <c:numCache>
                <c:formatCode>_("$"* #,##0_);_("$"* \(#,##0\);_("$"* "-"??_);_(@_)</c:formatCode>
                <c:ptCount val="4"/>
                <c:pt idx="0">
                  <c:v>676</c:v>
                </c:pt>
                <c:pt idx="1">
                  <c:v>189</c:v>
                </c:pt>
                <c:pt idx="2">
                  <c:v>545</c:v>
                </c:pt>
                <c:pt idx="3">
                  <c:v>141</c:v>
                </c:pt>
              </c:numCache>
            </c:numRef>
          </c:val>
          <c:extLst>
            <c:ext xmlns:c16="http://schemas.microsoft.com/office/drawing/2014/chart" uri="{C3380CC4-5D6E-409C-BE32-E72D297353CC}">
              <c16:uniqueId val="{00000000-419E-934A-B76F-253DDBB4BCD3}"/>
            </c:ext>
          </c:extLst>
        </c:ser>
        <c:dLbls>
          <c:dLblPos val="outEnd"/>
          <c:showLegendKey val="0"/>
          <c:showVal val="1"/>
          <c:showCatName val="0"/>
          <c:showSerName val="0"/>
          <c:showPercent val="0"/>
          <c:showBubbleSize val="0"/>
        </c:dLbls>
        <c:gapWidth val="219"/>
        <c:overlap val="-27"/>
        <c:axId val="545464975"/>
        <c:axId val="460446463"/>
      </c:barChart>
      <c:catAx>
        <c:axId val="54546497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60446463"/>
        <c:crosses val="autoZero"/>
        <c:auto val="1"/>
        <c:lblAlgn val="ctr"/>
        <c:lblOffset val="100"/>
        <c:noMultiLvlLbl val="0"/>
      </c:catAx>
      <c:valAx>
        <c:axId val="460446463"/>
        <c:scaling>
          <c:orientation val="minMax"/>
        </c:scaling>
        <c:delete val="0"/>
        <c:axPos val="l"/>
        <c:majorGridlines>
          <c:spPr>
            <a:ln w="9525" cap="flat" cmpd="sng" algn="ctr">
              <a:solidFill>
                <a:schemeClr val="tx1">
                  <a:lumMod val="15000"/>
                  <a:lumOff val="85000"/>
                </a:schemeClr>
              </a:solidFill>
              <a:round/>
            </a:ln>
            <a:effectLst/>
          </c:spPr>
        </c:majorGridlines>
        <c:numFmt formatCode="_(&quot;$&quot;* #,##0_);_(&quot;$&quot;* \(#,##0\);_(&quot;$&quot;*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454649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Consumers with APTC</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0376782974013232"/>
          <c:y val="0.1295219638242894"/>
          <c:w val="0.87182677444872103"/>
          <c:h val="0.68288859725867601"/>
        </c:manualLayout>
      </c:layout>
      <c:barChart>
        <c:barDir val="col"/>
        <c:grouping val="clustered"/>
        <c:varyColors val="0"/>
        <c:ser>
          <c:idx val="0"/>
          <c:order val="0"/>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Sheet1!$W$1:$X$1</c:f>
              <c:strCache>
                <c:ptCount val="2"/>
                <c:pt idx="0">
                  <c:v>Consumers with APTC</c:v>
                </c:pt>
                <c:pt idx="1">
                  <c:v> Consumers with a Premium ≤$10 after APTC </c:v>
                </c:pt>
              </c:strCache>
            </c:strRef>
          </c:cat>
          <c:val>
            <c:numRef>
              <c:f>Sheet1!$W$2:$X$2</c:f>
              <c:numCache>
                <c:formatCode>#,##0</c:formatCode>
                <c:ptCount val="2"/>
                <c:pt idx="0">
                  <c:v>355916</c:v>
                </c:pt>
                <c:pt idx="1">
                  <c:v>96888</c:v>
                </c:pt>
              </c:numCache>
            </c:numRef>
          </c:val>
          <c:extLst>
            <c:ext xmlns:c16="http://schemas.microsoft.com/office/drawing/2014/chart" uri="{C3380CC4-5D6E-409C-BE32-E72D297353CC}">
              <c16:uniqueId val="{00000000-9F40-664E-97DD-9B07B2F92B3E}"/>
            </c:ext>
          </c:extLst>
        </c:ser>
        <c:dLbls>
          <c:showLegendKey val="0"/>
          <c:showVal val="0"/>
          <c:showCatName val="0"/>
          <c:showSerName val="0"/>
          <c:showPercent val="0"/>
          <c:showBubbleSize val="0"/>
        </c:dLbls>
        <c:gapWidth val="219"/>
        <c:overlap val="-27"/>
        <c:axId val="160616527"/>
        <c:axId val="413210479"/>
      </c:barChart>
      <c:catAx>
        <c:axId val="160616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13210479"/>
        <c:crosses val="autoZero"/>
        <c:auto val="1"/>
        <c:lblAlgn val="ctr"/>
        <c:lblOffset val="100"/>
        <c:noMultiLvlLbl val="0"/>
      </c:catAx>
      <c:valAx>
        <c:axId val="413210479"/>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06165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Cost Sharing Reduction</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F8B-514D-B0BA-11CC3E6533B2}"/>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F8B-514D-B0BA-11CC3E6533B2}"/>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F8B-514D-B0BA-11CC3E6533B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F8B-514D-B0BA-11CC3E6533B2}"/>
              </c:ext>
            </c:extLst>
          </c:dPt>
          <c:dLbls>
            <c:dLbl>
              <c:idx val="0"/>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F8B-514D-B0BA-11CC3E6533B2}"/>
                </c:ext>
              </c:extLst>
            </c:dLbl>
            <c:dLbl>
              <c:idx val="1"/>
              <c:layout>
                <c:manualLayout>
                  <c:x val="-0.22735347254633323"/>
                  <c:y val="-3.8323131587832605E-2"/>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F8B-514D-B0BA-11CC3E6533B2}"/>
                </c:ext>
              </c:extLst>
            </c:dLbl>
            <c:dLbl>
              <c:idx val="2"/>
              <c:layout>
                <c:manualLayout>
                  <c:x val="0.24320809683684377"/>
                  <c:y val="-4.6897580362418013E-2"/>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1F8B-514D-B0BA-11CC3E6533B2}"/>
                </c:ext>
              </c:extLst>
            </c:dLbl>
            <c:dLbl>
              <c:idx val="3"/>
              <c:layout>
                <c:manualLayout>
                  <c:x val="-0.17484831604462445"/>
                  <c:y val="6.986533128819071E-2"/>
                </c:manualLayout>
              </c:layout>
              <c:showLegendKey val="0"/>
              <c:showVal val="1"/>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7-1F8B-514D-B0BA-11CC3E6533B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Sheet1!$S$1:$V$1</c:f>
              <c:strCache>
                <c:ptCount val="4"/>
                <c:pt idx="0">
                  <c:v>Consumers with 73% CSR</c:v>
                </c:pt>
                <c:pt idx="1">
                  <c:v>Consumers with 87% CSR</c:v>
                </c:pt>
                <c:pt idx="2">
                  <c:v>Consumers with 94% CSR</c:v>
                </c:pt>
                <c:pt idx="3">
                  <c:v>Consumers with Tribal CSR</c:v>
                </c:pt>
              </c:strCache>
            </c:strRef>
          </c:cat>
          <c:val>
            <c:numRef>
              <c:f>Sheet1!$S$2:$V$2</c:f>
              <c:numCache>
                <c:formatCode>#,##0</c:formatCode>
                <c:ptCount val="4"/>
                <c:pt idx="0">
                  <c:v>21127</c:v>
                </c:pt>
                <c:pt idx="1">
                  <c:v>63324</c:v>
                </c:pt>
                <c:pt idx="2">
                  <c:v>103689</c:v>
                </c:pt>
                <c:pt idx="3" formatCode="General">
                  <c:v>357</c:v>
                </c:pt>
              </c:numCache>
            </c:numRef>
          </c:val>
          <c:extLst>
            <c:ext xmlns:c16="http://schemas.microsoft.com/office/drawing/2014/chart" uri="{C3380CC4-5D6E-409C-BE32-E72D297353CC}">
              <c16:uniqueId val="{00000008-1F8B-514D-B0BA-11CC3E6533B2}"/>
            </c:ext>
          </c:extLst>
        </c:ser>
        <c:dLbls>
          <c:showLegendKey val="0"/>
          <c:showVal val="1"/>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Age Brackets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1A6E-F240-92B7-16A75754D40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1A6E-F240-92B7-16A75754D40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1A6E-F240-92B7-16A75754D40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1A6E-F240-92B7-16A75754D40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1A6E-F240-92B7-16A75754D40E}"/>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1A6E-F240-92B7-16A75754D40E}"/>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1A6E-F240-92B7-16A75754D40E}"/>
              </c:ext>
            </c:extLst>
          </c:dPt>
          <c:dLbls>
            <c:dLbl>
              <c:idx val="0"/>
              <c:layout>
                <c:manualLayout>
                  <c:x val="-0.20058612393059511"/>
                  <c:y val="0.13464567580898273"/>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1A6E-F240-92B7-16A75754D40E}"/>
                </c:ext>
              </c:extLst>
            </c:dLbl>
            <c:dLbl>
              <c:idx val="1"/>
              <c:layout>
                <c:manualLayout>
                  <c:x val="-0.16102987577564154"/>
                  <c:y val="-0.16734435916550094"/>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A6E-F240-92B7-16A75754D40E}"/>
                </c:ext>
              </c:extLst>
            </c:dLbl>
            <c:dLbl>
              <c:idx val="2"/>
              <c:layout>
                <c:manualLayout>
                  <c:x val="0.11719899930664419"/>
                  <c:y val="-0.16784246436941"/>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A6E-F240-92B7-16A75754D40E}"/>
                </c:ext>
              </c:extLst>
            </c:dLbl>
            <c:dLbl>
              <c:idx val="3"/>
              <c:layout>
                <c:manualLayout>
                  <c:x val="0.20439112281763627"/>
                  <c:y val="-3.3475298997021591E-2"/>
                </c:manualLayout>
              </c:layou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A6E-F240-92B7-16A75754D40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n-US"/>
              </a:p>
            </c:txPr>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Sheet2!$A$26:$A$32</c:f>
              <c:strCache>
                <c:ptCount val="7"/>
                <c:pt idx="0">
                  <c:v>Age 55-64</c:v>
                </c:pt>
                <c:pt idx="1">
                  <c:v>Age 45-54</c:v>
                </c:pt>
                <c:pt idx="2">
                  <c:v>Age 26-34</c:v>
                </c:pt>
                <c:pt idx="3">
                  <c:v>Age 35-44</c:v>
                </c:pt>
                <c:pt idx="4">
                  <c:v>Age 18-25</c:v>
                </c:pt>
                <c:pt idx="5">
                  <c:v>Age &lt; 18</c:v>
                </c:pt>
                <c:pt idx="6">
                  <c:v>Age ≥ 65</c:v>
                </c:pt>
              </c:strCache>
            </c:strRef>
          </c:cat>
          <c:val>
            <c:numRef>
              <c:f>Sheet2!$B$26:$B$32</c:f>
              <c:numCache>
                <c:formatCode>#,##0</c:formatCode>
                <c:ptCount val="7"/>
                <c:pt idx="0">
                  <c:v>115813</c:v>
                </c:pt>
                <c:pt idx="1">
                  <c:v>72594</c:v>
                </c:pt>
                <c:pt idx="2">
                  <c:v>70687</c:v>
                </c:pt>
                <c:pt idx="3">
                  <c:v>69392</c:v>
                </c:pt>
                <c:pt idx="4">
                  <c:v>34422</c:v>
                </c:pt>
                <c:pt idx="5">
                  <c:v>30628</c:v>
                </c:pt>
                <c:pt idx="6">
                  <c:v>5278</c:v>
                </c:pt>
              </c:numCache>
            </c:numRef>
          </c:val>
          <c:extLst>
            <c:ext xmlns:c16="http://schemas.microsoft.com/office/drawing/2014/chart" uri="{C3380CC4-5D6E-409C-BE32-E72D297353CC}">
              <c16:uniqueId val="{0000000E-1A6E-F240-92B7-16A75754D40E}"/>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a:t>Race</a:t>
            </a:r>
            <a:r>
              <a:rPr lang="en-US" b="1" baseline="0"/>
              <a:t> and Ethnicity</a:t>
            </a:r>
            <a:endParaRPr lang="en-US"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C595-4D44-BFD7-0F3BADDFFD81}"/>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C595-4D44-BFD7-0F3BADDFFD81}"/>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C595-4D44-BFD7-0F3BADDFFD81}"/>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7-C595-4D44-BFD7-0F3BADDFFD81}"/>
              </c:ext>
            </c:extLst>
          </c:dPt>
          <c:dPt>
            <c:idx val="4"/>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9-C595-4D44-BFD7-0F3BADDFFD81}"/>
              </c:ext>
            </c:extLst>
          </c:dPt>
          <c:dPt>
            <c:idx val="5"/>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B-C595-4D44-BFD7-0F3BADDFFD81}"/>
              </c:ext>
            </c:extLst>
          </c:dPt>
          <c:dPt>
            <c:idx val="6"/>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D-C595-4D44-BFD7-0F3BADDFFD81}"/>
              </c:ext>
            </c:extLst>
          </c:dPt>
          <c:dPt>
            <c:idx val="7"/>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F-C595-4D44-BFD7-0F3BADDFFD81}"/>
              </c:ext>
            </c:extLst>
          </c:dPt>
          <c:dPt>
            <c:idx val="8"/>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11-C595-4D44-BFD7-0F3BADDFFD8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Sheet2!$A$35:$A$43</c:f>
              <c:strCache>
                <c:ptCount val="9"/>
                <c:pt idx="0">
                  <c:v>White</c:v>
                </c:pt>
                <c:pt idx="1">
                  <c:v>Unknown Race</c:v>
                </c:pt>
                <c:pt idx="2">
                  <c:v>Asian</c:v>
                </c:pt>
                <c:pt idx="3">
                  <c:v>Hispanic</c:v>
                </c:pt>
                <c:pt idx="4">
                  <c:v>Black / African American</c:v>
                </c:pt>
                <c:pt idx="5">
                  <c:v>Multiracial</c:v>
                </c:pt>
                <c:pt idx="6">
                  <c:v>Other Race</c:v>
                </c:pt>
                <c:pt idx="7">
                  <c:v>American Indian / Alaska Native</c:v>
                </c:pt>
                <c:pt idx="8">
                  <c:v>Native Hawaiian / Pacific Islander</c:v>
                </c:pt>
              </c:strCache>
            </c:strRef>
          </c:cat>
          <c:val>
            <c:numRef>
              <c:f>Sheet2!$B$35:$B$43</c:f>
              <c:numCache>
                <c:formatCode>#,##0</c:formatCode>
                <c:ptCount val="9"/>
                <c:pt idx="0">
                  <c:v>168593</c:v>
                </c:pt>
                <c:pt idx="1">
                  <c:v>143722</c:v>
                </c:pt>
                <c:pt idx="2">
                  <c:v>33951</c:v>
                </c:pt>
                <c:pt idx="3">
                  <c:v>30948</c:v>
                </c:pt>
                <c:pt idx="4">
                  <c:v>14953</c:v>
                </c:pt>
                <c:pt idx="5">
                  <c:v>3952</c:v>
                </c:pt>
                <c:pt idx="6">
                  <c:v>2288</c:v>
                </c:pt>
                <c:pt idx="7" formatCode="General">
                  <c:v>320</c:v>
                </c:pt>
                <c:pt idx="8">
                  <c:v>87</c:v>
                </c:pt>
              </c:numCache>
            </c:numRef>
          </c:val>
          <c:extLst>
            <c:ext xmlns:c16="http://schemas.microsoft.com/office/drawing/2014/chart" uri="{C3380CC4-5D6E-409C-BE32-E72D297353CC}">
              <c16:uniqueId val="{00000012-C595-4D44-BFD7-0F3BADDFFD81}"/>
            </c:ext>
          </c:extLst>
        </c:ser>
        <c:dLbls>
          <c:dLblPos val="outEnd"/>
          <c:showLegendKey val="0"/>
          <c:showVal val="1"/>
          <c:showCatName val="0"/>
          <c:showSerName val="0"/>
          <c:showPercent val="0"/>
          <c:showBubbleSize val="0"/>
        </c:dLbls>
        <c:gapWidth val="100"/>
        <c:axId val="1254897359"/>
        <c:axId val="1254978431"/>
      </c:barChart>
      <c:catAx>
        <c:axId val="1254897359"/>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4978431"/>
        <c:crosses val="autoZero"/>
        <c:auto val="1"/>
        <c:lblAlgn val="ctr"/>
        <c:lblOffset val="100"/>
        <c:noMultiLvlLbl val="0"/>
      </c:catAx>
      <c:valAx>
        <c:axId val="125497843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489735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Reversed" id="23">
  <a:schemeClr val="accent3"/>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1">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spPr>
      <a:ln w="9525" cap="flat" cmpd="sng" algn="ctr">
        <a:solidFill>
          <a:schemeClr val="tx2">
            <a:lumMod val="40000"/>
            <a:lumOff val="60000"/>
          </a:schemeClr>
        </a:solidFill>
        <a:round/>
      </a:ln>
    </cs:spPr>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AB34AC-D957-B848-B427-37B5EF8AB19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250D446B-E689-844F-882F-A88D3CE4AFD1}">
      <dgm:prSet/>
      <dgm:spPr/>
      <dgm:t>
        <a:bodyPr/>
        <a:lstStyle/>
        <a:p>
          <a:r>
            <a:rPr lang="en-US" b="0" i="0"/>
            <a:t>Illinois has 12 issuers on the Illinois Individual Exchange for plan year 2024, an increase of 1 from plan year 2023.</a:t>
          </a:r>
          <a:endParaRPr lang="en-US"/>
        </a:p>
      </dgm:t>
    </dgm:pt>
    <dgm:pt modelId="{B6B18C60-C360-1F47-86BC-8C848054C8A3}" type="parTrans" cxnId="{3F02CCB4-EC5C-2447-966D-F106FFB9ED43}">
      <dgm:prSet/>
      <dgm:spPr/>
      <dgm:t>
        <a:bodyPr/>
        <a:lstStyle/>
        <a:p>
          <a:endParaRPr lang="en-US"/>
        </a:p>
      </dgm:t>
    </dgm:pt>
    <dgm:pt modelId="{F28EE3AD-2D6B-AA42-B34E-FBB75BB362ED}" type="sibTrans" cxnId="{3F02CCB4-EC5C-2447-966D-F106FFB9ED43}">
      <dgm:prSet/>
      <dgm:spPr/>
      <dgm:t>
        <a:bodyPr/>
        <a:lstStyle/>
        <a:p>
          <a:endParaRPr lang="en-US"/>
        </a:p>
      </dgm:t>
    </dgm:pt>
    <dgm:pt modelId="{1FA533EF-CC1C-6E4A-A11D-F8D5C1F0B178}">
      <dgm:prSet/>
      <dgm:spPr/>
      <dgm:t>
        <a:bodyPr/>
        <a:lstStyle/>
        <a:p>
          <a:r>
            <a:rPr lang="en-US" b="0" i="0"/>
            <a:t>One new issuer entered the Individual ACA market for plan year 2024, Aetna Life Insurance Company</a:t>
          </a:r>
          <a:endParaRPr lang="en-US"/>
        </a:p>
      </dgm:t>
    </dgm:pt>
    <dgm:pt modelId="{188E3DBE-1DB8-4347-8BBF-7EB9049FF0DC}" type="parTrans" cxnId="{436E1C99-3172-0A41-84D2-B63E558A1D68}">
      <dgm:prSet/>
      <dgm:spPr/>
      <dgm:t>
        <a:bodyPr/>
        <a:lstStyle/>
        <a:p>
          <a:endParaRPr lang="en-US"/>
        </a:p>
      </dgm:t>
    </dgm:pt>
    <dgm:pt modelId="{AED5D1BA-8D65-564A-A169-3934A4E150CD}" type="sibTrans" cxnId="{436E1C99-3172-0A41-84D2-B63E558A1D68}">
      <dgm:prSet/>
      <dgm:spPr/>
      <dgm:t>
        <a:bodyPr/>
        <a:lstStyle/>
        <a:p>
          <a:endParaRPr lang="en-US"/>
        </a:p>
      </dgm:t>
    </dgm:pt>
    <dgm:pt modelId="{BFBA81A6-5BCE-9C4E-ACE3-DBEE349AE422}">
      <dgm:prSet/>
      <dgm:spPr/>
      <dgm:t>
        <a:bodyPr/>
        <a:lstStyle/>
        <a:p>
          <a:r>
            <a:rPr lang="en-US" b="0" i="0"/>
            <a:t>SSM Health Plan has changed their name to Medica Central Health Plan for plan year 2024</a:t>
          </a:r>
          <a:endParaRPr lang="en-US"/>
        </a:p>
      </dgm:t>
    </dgm:pt>
    <dgm:pt modelId="{D2023394-7D1B-AE43-954E-D92D34AB9DC7}" type="parTrans" cxnId="{B1D1998A-2DCB-B445-AFA8-41E1EE04E1F2}">
      <dgm:prSet/>
      <dgm:spPr/>
      <dgm:t>
        <a:bodyPr/>
        <a:lstStyle/>
        <a:p>
          <a:endParaRPr lang="en-US"/>
        </a:p>
      </dgm:t>
    </dgm:pt>
    <dgm:pt modelId="{AE028AA0-AB34-E044-B5C6-759FEEDFD917}" type="sibTrans" cxnId="{B1D1998A-2DCB-B445-AFA8-41E1EE04E1F2}">
      <dgm:prSet/>
      <dgm:spPr/>
      <dgm:t>
        <a:bodyPr/>
        <a:lstStyle/>
        <a:p>
          <a:endParaRPr lang="en-US"/>
        </a:p>
      </dgm:t>
    </dgm:pt>
    <dgm:pt modelId="{8B03F92F-8C02-954D-8FA7-78FA250DC972}">
      <dgm:prSet/>
      <dgm:spPr/>
      <dgm:t>
        <a:bodyPr/>
        <a:lstStyle/>
        <a:p>
          <a:r>
            <a:rPr lang="en-US" b="0" i="0"/>
            <a:t>Rating areas in plan year 2024 remain unchanged from plan year 2023</a:t>
          </a:r>
          <a:endParaRPr lang="en-US"/>
        </a:p>
      </dgm:t>
    </dgm:pt>
    <dgm:pt modelId="{7E5522EC-CB83-DF4F-B8F7-18033043F596}" type="parTrans" cxnId="{B92AECFB-4138-D340-837D-0B2AEE78399D}">
      <dgm:prSet/>
      <dgm:spPr/>
      <dgm:t>
        <a:bodyPr/>
        <a:lstStyle/>
        <a:p>
          <a:endParaRPr lang="en-US"/>
        </a:p>
      </dgm:t>
    </dgm:pt>
    <dgm:pt modelId="{2FF5839A-BA5E-0940-8CB6-128D67B3E97F}" type="sibTrans" cxnId="{B92AECFB-4138-D340-837D-0B2AEE78399D}">
      <dgm:prSet/>
      <dgm:spPr/>
      <dgm:t>
        <a:bodyPr/>
        <a:lstStyle/>
        <a:p>
          <a:endParaRPr lang="en-US"/>
        </a:p>
      </dgm:t>
    </dgm:pt>
    <dgm:pt modelId="{DEE39CD6-B663-1546-8923-F7EAC12ACF61}" type="pres">
      <dgm:prSet presAssocID="{EAAB34AC-D957-B848-B427-37B5EF8AB19A}" presName="linear" presStyleCnt="0">
        <dgm:presLayoutVars>
          <dgm:animLvl val="lvl"/>
          <dgm:resizeHandles val="exact"/>
        </dgm:presLayoutVars>
      </dgm:prSet>
      <dgm:spPr/>
    </dgm:pt>
    <dgm:pt modelId="{7A9AF879-CB4C-A24A-8071-32AD783BC68E}" type="pres">
      <dgm:prSet presAssocID="{250D446B-E689-844F-882F-A88D3CE4AFD1}" presName="parentText" presStyleLbl="node1" presStyleIdx="0" presStyleCnt="4">
        <dgm:presLayoutVars>
          <dgm:chMax val="0"/>
          <dgm:bulletEnabled val="1"/>
        </dgm:presLayoutVars>
      </dgm:prSet>
      <dgm:spPr/>
    </dgm:pt>
    <dgm:pt modelId="{26FC88A6-A651-234C-AD0C-6CF85883F17E}" type="pres">
      <dgm:prSet presAssocID="{F28EE3AD-2D6B-AA42-B34E-FBB75BB362ED}" presName="spacer" presStyleCnt="0"/>
      <dgm:spPr/>
    </dgm:pt>
    <dgm:pt modelId="{09F5331D-F991-7746-8546-D388E576D8A4}" type="pres">
      <dgm:prSet presAssocID="{1FA533EF-CC1C-6E4A-A11D-F8D5C1F0B178}" presName="parentText" presStyleLbl="node1" presStyleIdx="1" presStyleCnt="4">
        <dgm:presLayoutVars>
          <dgm:chMax val="0"/>
          <dgm:bulletEnabled val="1"/>
        </dgm:presLayoutVars>
      </dgm:prSet>
      <dgm:spPr/>
    </dgm:pt>
    <dgm:pt modelId="{0077B301-7F8A-3F4D-BA35-65A53A182815}" type="pres">
      <dgm:prSet presAssocID="{AED5D1BA-8D65-564A-A169-3934A4E150CD}" presName="spacer" presStyleCnt="0"/>
      <dgm:spPr/>
    </dgm:pt>
    <dgm:pt modelId="{967A9E05-C098-BB48-AD34-3FECDEAEAF5D}" type="pres">
      <dgm:prSet presAssocID="{BFBA81A6-5BCE-9C4E-ACE3-DBEE349AE422}" presName="parentText" presStyleLbl="node1" presStyleIdx="2" presStyleCnt="4">
        <dgm:presLayoutVars>
          <dgm:chMax val="0"/>
          <dgm:bulletEnabled val="1"/>
        </dgm:presLayoutVars>
      </dgm:prSet>
      <dgm:spPr/>
    </dgm:pt>
    <dgm:pt modelId="{1AA9DD28-A81E-764C-A6DD-5C9F6837D4FF}" type="pres">
      <dgm:prSet presAssocID="{AE028AA0-AB34-E044-B5C6-759FEEDFD917}" presName="spacer" presStyleCnt="0"/>
      <dgm:spPr/>
    </dgm:pt>
    <dgm:pt modelId="{E410A1B9-8FEE-3047-9297-C4AEC8A1D6B7}" type="pres">
      <dgm:prSet presAssocID="{8B03F92F-8C02-954D-8FA7-78FA250DC972}" presName="parentText" presStyleLbl="node1" presStyleIdx="3" presStyleCnt="4">
        <dgm:presLayoutVars>
          <dgm:chMax val="0"/>
          <dgm:bulletEnabled val="1"/>
        </dgm:presLayoutVars>
      </dgm:prSet>
      <dgm:spPr/>
    </dgm:pt>
  </dgm:ptLst>
  <dgm:cxnLst>
    <dgm:cxn modelId="{69D25227-2C85-AA4C-B5E6-844EF639C442}" type="presOf" srcId="{EAAB34AC-D957-B848-B427-37B5EF8AB19A}" destId="{DEE39CD6-B663-1546-8923-F7EAC12ACF61}" srcOrd="0" destOrd="0" presId="urn:microsoft.com/office/officeart/2005/8/layout/vList2"/>
    <dgm:cxn modelId="{708A523E-9417-E845-875D-95C2840F9C44}" type="presOf" srcId="{8B03F92F-8C02-954D-8FA7-78FA250DC972}" destId="{E410A1B9-8FEE-3047-9297-C4AEC8A1D6B7}" srcOrd="0" destOrd="0" presId="urn:microsoft.com/office/officeart/2005/8/layout/vList2"/>
    <dgm:cxn modelId="{B1D1998A-2DCB-B445-AFA8-41E1EE04E1F2}" srcId="{EAAB34AC-D957-B848-B427-37B5EF8AB19A}" destId="{BFBA81A6-5BCE-9C4E-ACE3-DBEE349AE422}" srcOrd="2" destOrd="0" parTransId="{D2023394-7D1B-AE43-954E-D92D34AB9DC7}" sibTransId="{AE028AA0-AB34-E044-B5C6-759FEEDFD917}"/>
    <dgm:cxn modelId="{436E1C99-3172-0A41-84D2-B63E558A1D68}" srcId="{EAAB34AC-D957-B848-B427-37B5EF8AB19A}" destId="{1FA533EF-CC1C-6E4A-A11D-F8D5C1F0B178}" srcOrd="1" destOrd="0" parTransId="{188E3DBE-1DB8-4347-8BBF-7EB9049FF0DC}" sibTransId="{AED5D1BA-8D65-564A-A169-3934A4E150CD}"/>
    <dgm:cxn modelId="{B1FB43A4-5EDF-824D-9E43-C194F1C3EF63}" type="presOf" srcId="{1FA533EF-CC1C-6E4A-A11D-F8D5C1F0B178}" destId="{09F5331D-F991-7746-8546-D388E576D8A4}" srcOrd="0" destOrd="0" presId="urn:microsoft.com/office/officeart/2005/8/layout/vList2"/>
    <dgm:cxn modelId="{3F02CCB4-EC5C-2447-966D-F106FFB9ED43}" srcId="{EAAB34AC-D957-B848-B427-37B5EF8AB19A}" destId="{250D446B-E689-844F-882F-A88D3CE4AFD1}" srcOrd="0" destOrd="0" parTransId="{B6B18C60-C360-1F47-86BC-8C848054C8A3}" sibTransId="{F28EE3AD-2D6B-AA42-B34E-FBB75BB362ED}"/>
    <dgm:cxn modelId="{435338D0-055C-9B44-9C5A-A7343ED6F278}" type="presOf" srcId="{BFBA81A6-5BCE-9C4E-ACE3-DBEE349AE422}" destId="{967A9E05-C098-BB48-AD34-3FECDEAEAF5D}" srcOrd="0" destOrd="0" presId="urn:microsoft.com/office/officeart/2005/8/layout/vList2"/>
    <dgm:cxn modelId="{5F08CFF2-44D4-C64B-B8B2-29F232B8A7E7}" type="presOf" srcId="{250D446B-E689-844F-882F-A88D3CE4AFD1}" destId="{7A9AF879-CB4C-A24A-8071-32AD783BC68E}" srcOrd="0" destOrd="0" presId="urn:microsoft.com/office/officeart/2005/8/layout/vList2"/>
    <dgm:cxn modelId="{B92AECFB-4138-D340-837D-0B2AEE78399D}" srcId="{EAAB34AC-D957-B848-B427-37B5EF8AB19A}" destId="{8B03F92F-8C02-954D-8FA7-78FA250DC972}" srcOrd="3" destOrd="0" parTransId="{7E5522EC-CB83-DF4F-B8F7-18033043F596}" sibTransId="{2FF5839A-BA5E-0940-8CB6-128D67B3E97F}"/>
    <dgm:cxn modelId="{4B457C69-8662-9C45-A04F-2646382BAB88}" type="presParOf" srcId="{DEE39CD6-B663-1546-8923-F7EAC12ACF61}" destId="{7A9AF879-CB4C-A24A-8071-32AD783BC68E}" srcOrd="0" destOrd="0" presId="urn:microsoft.com/office/officeart/2005/8/layout/vList2"/>
    <dgm:cxn modelId="{D6D4DE0F-4F24-E744-84C9-9D02DA0165E1}" type="presParOf" srcId="{DEE39CD6-B663-1546-8923-F7EAC12ACF61}" destId="{26FC88A6-A651-234C-AD0C-6CF85883F17E}" srcOrd="1" destOrd="0" presId="urn:microsoft.com/office/officeart/2005/8/layout/vList2"/>
    <dgm:cxn modelId="{BC4EBAD2-881D-0D46-80A9-22445DA6C2FE}" type="presParOf" srcId="{DEE39CD6-B663-1546-8923-F7EAC12ACF61}" destId="{09F5331D-F991-7746-8546-D388E576D8A4}" srcOrd="2" destOrd="0" presId="urn:microsoft.com/office/officeart/2005/8/layout/vList2"/>
    <dgm:cxn modelId="{D16DBE71-5C4C-F14A-BD55-B3AAFCE0CF2F}" type="presParOf" srcId="{DEE39CD6-B663-1546-8923-F7EAC12ACF61}" destId="{0077B301-7F8A-3F4D-BA35-65A53A182815}" srcOrd="3" destOrd="0" presId="urn:microsoft.com/office/officeart/2005/8/layout/vList2"/>
    <dgm:cxn modelId="{82AADE90-3F09-2D4A-ACFF-DD16EEF11ABF}" type="presParOf" srcId="{DEE39CD6-B663-1546-8923-F7EAC12ACF61}" destId="{967A9E05-C098-BB48-AD34-3FECDEAEAF5D}" srcOrd="4" destOrd="0" presId="urn:microsoft.com/office/officeart/2005/8/layout/vList2"/>
    <dgm:cxn modelId="{DF012859-1E6C-CE41-9DCF-9443A5EC0081}" type="presParOf" srcId="{DEE39CD6-B663-1546-8923-F7EAC12ACF61}" destId="{1AA9DD28-A81E-764C-A6DD-5C9F6837D4FF}" srcOrd="5" destOrd="0" presId="urn:microsoft.com/office/officeart/2005/8/layout/vList2"/>
    <dgm:cxn modelId="{52A12E02-A13D-294F-A61F-889CD79742AD}" type="presParOf" srcId="{DEE39CD6-B663-1546-8923-F7EAC12ACF61}" destId="{E410A1B9-8FEE-3047-9297-C4AEC8A1D6B7}"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A944AC-6E2F-E04C-B436-2FCDAB00C4AA}" type="doc">
      <dgm:prSet loTypeId="urn:microsoft.com/office/officeart/2005/8/layout/hProcess11" loCatId="" qsTypeId="urn:microsoft.com/office/officeart/2005/8/quickstyle/simple5" qsCatId="simple" csTypeId="urn:microsoft.com/office/officeart/2005/8/colors/accent1_2" csCatId="accent1" phldr="1"/>
      <dgm:spPr/>
      <dgm:t>
        <a:bodyPr/>
        <a:lstStyle/>
        <a:p>
          <a:endParaRPr lang="en-US"/>
        </a:p>
      </dgm:t>
    </dgm:pt>
    <dgm:pt modelId="{8ADCA719-C32A-824E-B475-9513D1552E6D}">
      <dgm:prSet phldrT="[Text]"/>
      <dgm:spPr/>
      <dgm:t>
        <a:bodyPr/>
        <a:lstStyle/>
        <a:p>
          <a:pPr marL="0"/>
          <a:r>
            <a:rPr lang="en-US" b="1">
              <a:solidFill>
                <a:schemeClr val="accent5"/>
              </a:solidFill>
            </a:rPr>
            <a:t>March 2024</a:t>
          </a:r>
        </a:p>
      </dgm:t>
    </dgm:pt>
    <dgm:pt modelId="{4A53DE29-9713-6643-B65F-5CB75D5B0516}" type="parTrans" cxnId="{CE312A5F-92C8-2149-91A0-605FB424C24C}">
      <dgm:prSet/>
      <dgm:spPr/>
      <dgm:t>
        <a:bodyPr/>
        <a:lstStyle/>
        <a:p>
          <a:endParaRPr lang="en-US"/>
        </a:p>
      </dgm:t>
    </dgm:pt>
    <dgm:pt modelId="{0547F05E-EB66-544B-9853-6D4770AEB8AC}" type="sibTrans" cxnId="{CE312A5F-92C8-2149-91A0-605FB424C24C}">
      <dgm:prSet/>
      <dgm:spPr/>
      <dgm:t>
        <a:bodyPr/>
        <a:lstStyle/>
        <a:p>
          <a:endParaRPr lang="en-US"/>
        </a:p>
      </dgm:t>
    </dgm:pt>
    <dgm:pt modelId="{67A24A33-7E19-9E49-A07D-5FDE4D89B09C}">
      <dgm:prSet phldrT="[Text]"/>
      <dgm:spPr/>
      <dgm:t>
        <a:bodyPr/>
        <a:lstStyle/>
        <a:p>
          <a:pPr marL="0"/>
          <a:r>
            <a:rPr lang="en-US" b="1">
              <a:solidFill>
                <a:schemeClr val="accent5"/>
              </a:solidFill>
            </a:rPr>
            <a:t>April 2024</a:t>
          </a:r>
        </a:p>
      </dgm:t>
    </dgm:pt>
    <dgm:pt modelId="{32815215-3C90-C642-AD0D-0478FAAE9BCB}" type="parTrans" cxnId="{424495E8-847E-BE40-B6CE-C27A6EE9C212}">
      <dgm:prSet/>
      <dgm:spPr/>
      <dgm:t>
        <a:bodyPr/>
        <a:lstStyle/>
        <a:p>
          <a:endParaRPr lang="en-US"/>
        </a:p>
      </dgm:t>
    </dgm:pt>
    <dgm:pt modelId="{0191E50B-F6B1-7A4F-B5A1-28821291CA45}" type="sibTrans" cxnId="{424495E8-847E-BE40-B6CE-C27A6EE9C212}">
      <dgm:prSet/>
      <dgm:spPr/>
      <dgm:t>
        <a:bodyPr/>
        <a:lstStyle/>
        <a:p>
          <a:endParaRPr lang="en-US"/>
        </a:p>
      </dgm:t>
    </dgm:pt>
    <dgm:pt modelId="{E9804C72-4140-8241-B9FC-482CA472540B}">
      <dgm:prSet phldrT="[Text]"/>
      <dgm:spPr/>
      <dgm:t>
        <a:bodyPr/>
        <a:lstStyle/>
        <a:p>
          <a:pPr marL="0"/>
          <a:r>
            <a:rPr lang="en-US" b="1">
              <a:solidFill>
                <a:schemeClr val="accent5"/>
              </a:solidFill>
            </a:rPr>
            <a:t>May 2024</a:t>
          </a:r>
        </a:p>
      </dgm:t>
    </dgm:pt>
    <dgm:pt modelId="{EEE66569-BA84-0641-A27E-3A774A54D272}" type="parTrans" cxnId="{200B5C1A-09C6-884D-82E0-7EEF9812E278}">
      <dgm:prSet/>
      <dgm:spPr/>
      <dgm:t>
        <a:bodyPr/>
        <a:lstStyle/>
        <a:p>
          <a:endParaRPr lang="en-US"/>
        </a:p>
      </dgm:t>
    </dgm:pt>
    <dgm:pt modelId="{05261908-D353-3146-B7C4-047F3D6A53C6}" type="sibTrans" cxnId="{200B5C1A-09C6-884D-82E0-7EEF9812E278}">
      <dgm:prSet/>
      <dgm:spPr/>
      <dgm:t>
        <a:bodyPr/>
        <a:lstStyle/>
        <a:p>
          <a:endParaRPr lang="en-US"/>
        </a:p>
      </dgm:t>
    </dgm:pt>
    <dgm:pt modelId="{9B2E3465-04B9-8146-82E6-E19156B1F846}">
      <dgm:prSet/>
      <dgm:spPr/>
      <dgm:t>
        <a:bodyPr/>
        <a:lstStyle/>
        <a:p>
          <a:pPr marL="127000" indent="-127000">
            <a:tabLst/>
          </a:pPr>
          <a:r>
            <a:rPr lang="en-US"/>
            <a:t>Marketplace Director onboarded</a:t>
          </a:r>
        </a:p>
      </dgm:t>
    </dgm:pt>
    <dgm:pt modelId="{C9443714-E323-B246-A490-DB9DEA992FB6}" type="parTrans" cxnId="{63502C85-8148-1D48-8B2F-8DA4BCD577BC}">
      <dgm:prSet/>
      <dgm:spPr/>
      <dgm:t>
        <a:bodyPr/>
        <a:lstStyle/>
        <a:p>
          <a:endParaRPr lang="en-US"/>
        </a:p>
      </dgm:t>
    </dgm:pt>
    <dgm:pt modelId="{D8E3F7C8-5171-8649-9CC2-BF7851B274D2}" type="sibTrans" cxnId="{63502C85-8148-1D48-8B2F-8DA4BCD577BC}">
      <dgm:prSet/>
      <dgm:spPr/>
      <dgm:t>
        <a:bodyPr/>
        <a:lstStyle/>
        <a:p>
          <a:endParaRPr lang="en-US"/>
        </a:p>
      </dgm:t>
    </dgm:pt>
    <dgm:pt modelId="{723E0001-B01B-CC4C-B980-5AAD8FBFCD95}">
      <dgm:prSet/>
      <dgm:spPr/>
      <dgm:t>
        <a:bodyPr/>
        <a:lstStyle/>
        <a:p>
          <a:pPr marL="127000" indent="-114300">
            <a:tabLst/>
          </a:pPr>
          <a:r>
            <a:rPr lang="en-US"/>
            <a:t>Inaugural HBEAC Meeting</a:t>
          </a:r>
        </a:p>
      </dgm:t>
    </dgm:pt>
    <dgm:pt modelId="{6497266B-6299-2F4A-890B-AE26744269E4}" type="parTrans" cxnId="{AF8C22FE-00FC-A346-82FF-37CE9662CC8E}">
      <dgm:prSet/>
      <dgm:spPr/>
      <dgm:t>
        <a:bodyPr/>
        <a:lstStyle/>
        <a:p>
          <a:endParaRPr lang="en-US"/>
        </a:p>
      </dgm:t>
    </dgm:pt>
    <dgm:pt modelId="{226425BB-D1C2-E14C-BF48-B54281B4091D}" type="sibTrans" cxnId="{AF8C22FE-00FC-A346-82FF-37CE9662CC8E}">
      <dgm:prSet/>
      <dgm:spPr/>
      <dgm:t>
        <a:bodyPr/>
        <a:lstStyle/>
        <a:p>
          <a:endParaRPr lang="en-US"/>
        </a:p>
      </dgm:t>
    </dgm:pt>
    <dgm:pt modelId="{18043997-643A-5D41-A389-C762B4ADE5F2}">
      <dgm:prSet/>
      <dgm:spPr/>
      <dgm:t>
        <a:bodyPr/>
        <a:lstStyle/>
        <a:p>
          <a:pPr marL="127000" indent="-127000">
            <a:tabLst/>
          </a:pPr>
          <a:r>
            <a:rPr lang="en-US"/>
            <a:t>Navigator Program Plan completed</a:t>
          </a:r>
        </a:p>
      </dgm:t>
    </dgm:pt>
    <dgm:pt modelId="{10EF9002-799D-E24B-B3DB-C2C382A15626}" type="parTrans" cxnId="{15EF3F30-483E-B14B-B0EE-C014B7336833}">
      <dgm:prSet/>
      <dgm:spPr/>
      <dgm:t>
        <a:bodyPr/>
        <a:lstStyle/>
        <a:p>
          <a:endParaRPr lang="en-US"/>
        </a:p>
      </dgm:t>
    </dgm:pt>
    <dgm:pt modelId="{1BE4B5A3-D6DD-8749-9622-9DC6F315CD23}" type="sibTrans" cxnId="{15EF3F30-483E-B14B-B0EE-C014B7336833}">
      <dgm:prSet/>
      <dgm:spPr/>
      <dgm:t>
        <a:bodyPr/>
        <a:lstStyle/>
        <a:p>
          <a:endParaRPr lang="en-US"/>
        </a:p>
      </dgm:t>
    </dgm:pt>
    <dgm:pt modelId="{F4A9D165-082E-054D-BABF-40DBBF30536A}">
      <dgm:prSet/>
      <dgm:spPr/>
      <dgm:t>
        <a:bodyPr/>
        <a:lstStyle/>
        <a:p>
          <a:pPr marL="127000" indent="-127000">
            <a:tabLst/>
          </a:pPr>
          <a:r>
            <a:rPr lang="en-US"/>
            <a:t>SBM-Medicaid Integration Approach Finalized</a:t>
          </a:r>
        </a:p>
      </dgm:t>
    </dgm:pt>
    <dgm:pt modelId="{65965023-53BB-7641-990E-D659D9624DE1}" type="parTrans" cxnId="{EA1C1BE4-1C60-D542-8D8C-8CCC6DD94F28}">
      <dgm:prSet/>
      <dgm:spPr/>
      <dgm:t>
        <a:bodyPr/>
        <a:lstStyle/>
        <a:p>
          <a:endParaRPr lang="en-US"/>
        </a:p>
      </dgm:t>
    </dgm:pt>
    <dgm:pt modelId="{E463E321-1424-6F4B-AF7B-DE8600861460}" type="sibTrans" cxnId="{EA1C1BE4-1C60-D542-8D8C-8CCC6DD94F28}">
      <dgm:prSet/>
      <dgm:spPr/>
      <dgm:t>
        <a:bodyPr/>
        <a:lstStyle/>
        <a:p>
          <a:endParaRPr lang="en-US"/>
        </a:p>
      </dgm:t>
    </dgm:pt>
    <dgm:pt modelId="{4246ED06-3BBC-3946-A53B-E4E25A9372CB}">
      <dgm:prSet/>
      <dgm:spPr/>
      <dgm:t>
        <a:bodyPr/>
        <a:lstStyle/>
        <a:p>
          <a:pPr marL="0">
            <a:buNone/>
          </a:pPr>
          <a:r>
            <a:rPr lang="en-US" b="1">
              <a:solidFill>
                <a:schemeClr val="accent5"/>
              </a:solidFill>
            </a:rPr>
            <a:t>June 2024</a:t>
          </a:r>
        </a:p>
      </dgm:t>
    </dgm:pt>
    <dgm:pt modelId="{701A4BD8-1B7A-D440-802C-01172073E6A3}" type="parTrans" cxnId="{C009A3F2-456B-FC48-9655-CB7D06E117B4}">
      <dgm:prSet/>
      <dgm:spPr/>
      <dgm:t>
        <a:bodyPr/>
        <a:lstStyle/>
        <a:p>
          <a:endParaRPr lang="en-US"/>
        </a:p>
      </dgm:t>
    </dgm:pt>
    <dgm:pt modelId="{81178B93-0A40-EC44-892B-D114008382BB}" type="sibTrans" cxnId="{C009A3F2-456B-FC48-9655-CB7D06E117B4}">
      <dgm:prSet/>
      <dgm:spPr/>
      <dgm:t>
        <a:bodyPr/>
        <a:lstStyle/>
        <a:p>
          <a:endParaRPr lang="en-US"/>
        </a:p>
      </dgm:t>
    </dgm:pt>
    <dgm:pt modelId="{FF8C36A0-C6C2-1B4C-B250-33AD9EBF2BE4}">
      <dgm:prSet/>
      <dgm:spPr/>
      <dgm:t>
        <a:bodyPr/>
        <a:lstStyle/>
        <a:p>
          <a:pPr marL="127000" indent="-127000">
            <a:buFont typeface="Arial" panose="020B0604020202020204" pitchFamily="34" charset="0"/>
            <a:buChar char="•"/>
            <a:tabLst/>
          </a:pPr>
          <a:r>
            <a:rPr lang="en-US"/>
            <a:t>Post IT/Contact Center Request for Proposals</a:t>
          </a:r>
        </a:p>
      </dgm:t>
    </dgm:pt>
    <dgm:pt modelId="{AE5F1736-B89D-5742-ACFF-BEEA280DD27A}" type="parTrans" cxnId="{04F178E8-A01C-1C4F-8BEF-E9DBB84EEED8}">
      <dgm:prSet/>
      <dgm:spPr/>
      <dgm:t>
        <a:bodyPr/>
        <a:lstStyle/>
        <a:p>
          <a:endParaRPr lang="en-US"/>
        </a:p>
      </dgm:t>
    </dgm:pt>
    <dgm:pt modelId="{E8B0ACD6-9301-A44B-A5D9-6E53F103C779}" type="sibTrans" cxnId="{04F178E8-A01C-1C4F-8BEF-E9DBB84EEED8}">
      <dgm:prSet/>
      <dgm:spPr/>
      <dgm:t>
        <a:bodyPr/>
        <a:lstStyle/>
        <a:p>
          <a:endParaRPr lang="en-US"/>
        </a:p>
      </dgm:t>
    </dgm:pt>
    <dgm:pt modelId="{FB33F9B9-7F02-9346-BA5D-F99210A3681E}">
      <dgm:prSet/>
      <dgm:spPr/>
      <dgm:t>
        <a:bodyPr/>
        <a:lstStyle/>
        <a:p>
          <a:pPr marL="0">
            <a:buFont typeface="+mj-lt"/>
            <a:buAutoNum type="arabicPeriod"/>
          </a:pPr>
          <a:r>
            <a:rPr lang="en-US" b="1">
              <a:solidFill>
                <a:schemeClr val="accent5"/>
              </a:solidFill>
            </a:rPr>
            <a:t>July 2024</a:t>
          </a:r>
        </a:p>
      </dgm:t>
    </dgm:pt>
    <dgm:pt modelId="{1343E9D5-AC7A-E649-915D-0AB29E966940}" type="parTrans" cxnId="{5C0B5B95-5B2B-3142-9010-D25F154BA6C5}">
      <dgm:prSet/>
      <dgm:spPr/>
      <dgm:t>
        <a:bodyPr/>
        <a:lstStyle/>
        <a:p>
          <a:endParaRPr lang="en-US"/>
        </a:p>
      </dgm:t>
    </dgm:pt>
    <dgm:pt modelId="{B6C3DB35-D138-D047-A02B-29E441E84779}" type="sibTrans" cxnId="{5C0B5B95-5B2B-3142-9010-D25F154BA6C5}">
      <dgm:prSet/>
      <dgm:spPr/>
      <dgm:t>
        <a:bodyPr/>
        <a:lstStyle/>
        <a:p>
          <a:endParaRPr lang="en-US"/>
        </a:p>
      </dgm:t>
    </dgm:pt>
    <dgm:pt modelId="{339BD068-620F-2E4C-AD90-D1FA7F708B72}">
      <dgm:prSet/>
      <dgm:spPr/>
      <dgm:t>
        <a:bodyPr/>
        <a:lstStyle/>
        <a:p>
          <a:pPr marL="127000" indent="-127000">
            <a:buFont typeface="Arial" panose="020B0604020202020204" pitchFamily="34" charset="0"/>
            <a:buChar char="•"/>
            <a:tabLst/>
          </a:pPr>
          <a:r>
            <a:rPr lang="en-US"/>
            <a:t>2025 Navigator Grants Awarded</a:t>
          </a:r>
        </a:p>
      </dgm:t>
    </dgm:pt>
    <dgm:pt modelId="{0340977A-A5DE-6D4C-B283-8370F0E2F85E}" type="parTrans" cxnId="{BE81F670-7F5F-9741-884E-8F15E927C073}">
      <dgm:prSet/>
      <dgm:spPr/>
      <dgm:t>
        <a:bodyPr/>
        <a:lstStyle/>
        <a:p>
          <a:endParaRPr lang="en-US"/>
        </a:p>
      </dgm:t>
    </dgm:pt>
    <dgm:pt modelId="{91A3127C-9FFF-C947-8E18-DAFDCDA977E8}" type="sibTrans" cxnId="{BE81F670-7F5F-9741-884E-8F15E927C073}">
      <dgm:prSet/>
      <dgm:spPr/>
      <dgm:t>
        <a:bodyPr/>
        <a:lstStyle/>
        <a:p>
          <a:endParaRPr lang="en-US"/>
        </a:p>
      </dgm:t>
    </dgm:pt>
    <dgm:pt modelId="{B777F889-C32F-8D4E-AE1F-9CB51A1B886C}">
      <dgm:prSet/>
      <dgm:spPr/>
      <dgm:t>
        <a:bodyPr/>
        <a:lstStyle/>
        <a:p>
          <a:pPr marL="0">
            <a:buFont typeface="Arial" panose="020B0604020202020204" pitchFamily="34" charset="0"/>
            <a:buChar char="•"/>
          </a:pPr>
          <a:r>
            <a:rPr lang="en-US" b="1">
              <a:solidFill>
                <a:schemeClr val="accent5"/>
              </a:solidFill>
            </a:rPr>
            <a:t>August 2024</a:t>
          </a:r>
        </a:p>
      </dgm:t>
    </dgm:pt>
    <dgm:pt modelId="{CA21A588-7CC5-7940-A453-839AB187D2AA}" type="parTrans" cxnId="{E3F21351-2020-9641-A27D-70DF07772CBC}">
      <dgm:prSet/>
      <dgm:spPr/>
      <dgm:t>
        <a:bodyPr/>
        <a:lstStyle/>
        <a:p>
          <a:endParaRPr lang="en-US"/>
        </a:p>
      </dgm:t>
    </dgm:pt>
    <dgm:pt modelId="{97749C58-2AFB-8E4A-90C2-9288AA642044}" type="sibTrans" cxnId="{E3F21351-2020-9641-A27D-70DF07772CBC}">
      <dgm:prSet/>
      <dgm:spPr/>
      <dgm:t>
        <a:bodyPr/>
        <a:lstStyle/>
        <a:p>
          <a:endParaRPr lang="en-US"/>
        </a:p>
      </dgm:t>
    </dgm:pt>
    <dgm:pt modelId="{E59193C1-0C0F-0143-8524-B4CBE32FC81F}">
      <dgm:prSet/>
      <dgm:spPr/>
      <dgm:t>
        <a:bodyPr/>
        <a:lstStyle/>
        <a:p>
          <a:pPr marL="127000" indent="-114300">
            <a:tabLst/>
          </a:pPr>
          <a:r>
            <a:rPr lang="en-US"/>
            <a:t>Submit advance planning document (APD) and cost-allocation plan (CAP) requests to CMS</a:t>
          </a:r>
        </a:p>
      </dgm:t>
    </dgm:pt>
    <dgm:pt modelId="{5E272429-4296-A442-8734-27F10889DB10}" type="parTrans" cxnId="{400ABCEA-D965-EB41-A9A4-CFDACADE480E}">
      <dgm:prSet/>
      <dgm:spPr/>
      <dgm:t>
        <a:bodyPr/>
        <a:lstStyle/>
        <a:p>
          <a:endParaRPr lang="en-US"/>
        </a:p>
      </dgm:t>
    </dgm:pt>
    <dgm:pt modelId="{20985359-C255-C248-BD91-2F5C4CC4831B}" type="sibTrans" cxnId="{400ABCEA-D965-EB41-A9A4-CFDACADE480E}">
      <dgm:prSet/>
      <dgm:spPr/>
      <dgm:t>
        <a:bodyPr/>
        <a:lstStyle/>
        <a:p>
          <a:endParaRPr lang="en-US"/>
        </a:p>
      </dgm:t>
    </dgm:pt>
    <dgm:pt modelId="{A2EB031B-FA30-A844-B07F-4996C898CF08}">
      <dgm:prSet/>
      <dgm:spPr/>
      <dgm:t>
        <a:bodyPr/>
        <a:lstStyle/>
        <a:p>
          <a:pPr marL="117475" indent="-117475">
            <a:tabLst/>
          </a:pPr>
          <a:r>
            <a:rPr lang="en-US"/>
            <a:t>Submit Exchange Blueprint application to federal CMS</a:t>
          </a:r>
        </a:p>
      </dgm:t>
    </dgm:pt>
    <dgm:pt modelId="{D132831C-7255-A644-BC68-7F93CD1EF8AA}" type="parTrans" cxnId="{C203452C-9207-4F40-8EE2-CB5914E372E7}">
      <dgm:prSet/>
      <dgm:spPr/>
      <dgm:t>
        <a:bodyPr/>
        <a:lstStyle/>
        <a:p>
          <a:endParaRPr lang="en-US"/>
        </a:p>
      </dgm:t>
    </dgm:pt>
    <dgm:pt modelId="{BBAEC5F4-3A26-9E46-914F-F9BF8455C352}" type="sibTrans" cxnId="{C203452C-9207-4F40-8EE2-CB5914E372E7}">
      <dgm:prSet/>
      <dgm:spPr/>
      <dgm:t>
        <a:bodyPr/>
        <a:lstStyle/>
        <a:p>
          <a:endParaRPr lang="en-US"/>
        </a:p>
      </dgm:t>
    </dgm:pt>
    <dgm:pt modelId="{DBB09BAD-0029-BB45-912B-DAEF3EB7A69E}">
      <dgm:prSet/>
      <dgm:spPr/>
      <dgm:t>
        <a:bodyPr/>
        <a:lstStyle/>
        <a:p>
          <a:pPr marL="0"/>
          <a:r>
            <a:rPr lang="en-US" b="1">
              <a:solidFill>
                <a:schemeClr val="accent5"/>
              </a:solidFill>
            </a:rPr>
            <a:t>October 2024</a:t>
          </a:r>
        </a:p>
      </dgm:t>
    </dgm:pt>
    <dgm:pt modelId="{3032C2CC-B5BC-0A40-8D85-F0E6921F2D52}" type="parTrans" cxnId="{2B31C1F3-9093-0946-95C3-6651E8A7962E}">
      <dgm:prSet/>
      <dgm:spPr/>
      <dgm:t>
        <a:bodyPr/>
        <a:lstStyle/>
        <a:p>
          <a:endParaRPr lang="en-US"/>
        </a:p>
      </dgm:t>
    </dgm:pt>
    <dgm:pt modelId="{7263C2EC-4D2F-4F40-B786-7ED6EB8C3755}" type="sibTrans" cxnId="{2B31C1F3-9093-0946-95C3-6651E8A7962E}">
      <dgm:prSet/>
      <dgm:spPr/>
      <dgm:t>
        <a:bodyPr/>
        <a:lstStyle/>
        <a:p>
          <a:endParaRPr lang="en-US"/>
        </a:p>
      </dgm:t>
    </dgm:pt>
    <dgm:pt modelId="{EF359724-6DD9-8441-9383-057E8B29B5FC}">
      <dgm:prSet/>
      <dgm:spPr/>
      <dgm:t>
        <a:bodyPr/>
        <a:lstStyle/>
        <a:p>
          <a:pPr marL="117475" indent="-117475">
            <a:tabLst/>
          </a:pPr>
          <a:r>
            <a:rPr lang="en-US"/>
            <a:t>Execute contract with IT/Contact Center vendor</a:t>
          </a:r>
        </a:p>
      </dgm:t>
    </dgm:pt>
    <dgm:pt modelId="{3E06483F-AB28-494F-A426-63B50DECC704}" type="parTrans" cxnId="{A0442D5C-C838-D54D-9B3E-46C8B96E2642}">
      <dgm:prSet/>
      <dgm:spPr/>
      <dgm:t>
        <a:bodyPr/>
        <a:lstStyle/>
        <a:p>
          <a:endParaRPr lang="en-US"/>
        </a:p>
      </dgm:t>
    </dgm:pt>
    <dgm:pt modelId="{E14E3A57-7A69-524A-B6BA-F2E0C41D0CF2}" type="sibTrans" cxnId="{A0442D5C-C838-D54D-9B3E-46C8B96E2642}">
      <dgm:prSet/>
      <dgm:spPr/>
      <dgm:t>
        <a:bodyPr/>
        <a:lstStyle/>
        <a:p>
          <a:endParaRPr lang="en-US"/>
        </a:p>
      </dgm:t>
    </dgm:pt>
    <dgm:pt modelId="{02AC25EF-7E7B-3541-B97B-79BB2628A024}">
      <dgm:prSet/>
      <dgm:spPr/>
      <dgm:t>
        <a:bodyPr/>
        <a:lstStyle/>
        <a:p>
          <a:pPr marL="117475" indent="-106363">
            <a:tabLst/>
          </a:pPr>
          <a:r>
            <a:rPr lang="en-US"/>
            <a:t>Hire Marketplace leadership team</a:t>
          </a:r>
        </a:p>
      </dgm:t>
    </dgm:pt>
    <dgm:pt modelId="{287DC3CF-B98E-AF41-A9FD-0AFCC4A04822}" type="parTrans" cxnId="{25CB5878-2FCD-7842-84D7-2C6A46DD2E1D}">
      <dgm:prSet/>
      <dgm:spPr/>
      <dgm:t>
        <a:bodyPr/>
        <a:lstStyle/>
        <a:p>
          <a:endParaRPr lang="en-US"/>
        </a:p>
      </dgm:t>
    </dgm:pt>
    <dgm:pt modelId="{E7EC32CE-15D2-6B4A-9849-5D7E13DCD62E}" type="sibTrans" cxnId="{25CB5878-2FCD-7842-84D7-2C6A46DD2E1D}">
      <dgm:prSet/>
      <dgm:spPr/>
      <dgm:t>
        <a:bodyPr/>
        <a:lstStyle/>
        <a:p>
          <a:endParaRPr lang="en-US"/>
        </a:p>
      </dgm:t>
    </dgm:pt>
    <dgm:pt modelId="{62A1B38A-D7D6-1748-9ED8-BE266FC893CB}">
      <dgm:prSet/>
      <dgm:spPr/>
      <dgm:t>
        <a:bodyPr/>
        <a:lstStyle/>
        <a:p>
          <a:pPr marL="0"/>
          <a:r>
            <a:rPr lang="en-US" b="1">
              <a:solidFill>
                <a:schemeClr val="accent5"/>
              </a:solidFill>
            </a:rPr>
            <a:t>November 2024</a:t>
          </a:r>
        </a:p>
      </dgm:t>
    </dgm:pt>
    <dgm:pt modelId="{40FDE0A0-3EC1-8843-A323-83202266EB05}" type="parTrans" cxnId="{937E2D0E-F52E-AD46-B677-EA6B82218BEA}">
      <dgm:prSet/>
      <dgm:spPr/>
      <dgm:t>
        <a:bodyPr/>
        <a:lstStyle/>
        <a:p>
          <a:endParaRPr lang="en-US"/>
        </a:p>
      </dgm:t>
    </dgm:pt>
    <dgm:pt modelId="{4EC3D80A-1E04-6447-9ADB-5B1D85B56C9F}" type="sibTrans" cxnId="{937E2D0E-F52E-AD46-B677-EA6B82218BEA}">
      <dgm:prSet/>
      <dgm:spPr/>
      <dgm:t>
        <a:bodyPr/>
        <a:lstStyle/>
        <a:p>
          <a:endParaRPr lang="en-US"/>
        </a:p>
      </dgm:t>
    </dgm:pt>
    <dgm:pt modelId="{1C50F336-4451-C04B-8EFD-9E515EC86163}">
      <dgm:prSet/>
      <dgm:spPr/>
      <dgm:t>
        <a:bodyPr/>
        <a:lstStyle/>
        <a:p>
          <a:pPr marL="117475" indent="-117475">
            <a:tabLst/>
          </a:pPr>
          <a:r>
            <a:rPr lang="en-US"/>
            <a:t>Launch Illinois’ State-Based Marketplace on the Federal Platform (SBM-FP)</a:t>
          </a:r>
        </a:p>
      </dgm:t>
    </dgm:pt>
    <dgm:pt modelId="{1795F85D-1517-C44A-96A8-FE272E383756}" type="parTrans" cxnId="{3FABD8A7-FDF6-E245-8CD7-29D2FFD5F881}">
      <dgm:prSet/>
      <dgm:spPr/>
      <dgm:t>
        <a:bodyPr/>
        <a:lstStyle/>
        <a:p>
          <a:endParaRPr lang="en-US"/>
        </a:p>
      </dgm:t>
    </dgm:pt>
    <dgm:pt modelId="{811EB522-A0EC-C54A-925C-FEAD219BFBAF}" type="sibTrans" cxnId="{3FABD8A7-FDF6-E245-8CD7-29D2FFD5F881}">
      <dgm:prSet/>
      <dgm:spPr/>
      <dgm:t>
        <a:bodyPr/>
        <a:lstStyle/>
        <a:p>
          <a:endParaRPr lang="en-US"/>
        </a:p>
      </dgm:t>
    </dgm:pt>
    <dgm:pt modelId="{37D50EDA-4DD7-1748-9B2E-855462873C53}" type="pres">
      <dgm:prSet presAssocID="{E8A944AC-6E2F-E04C-B436-2FCDAB00C4AA}" presName="Name0" presStyleCnt="0">
        <dgm:presLayoutVars>
          <dgm:dir/>
          <dgm:resizeHandles val="exact"/>
        </dgm:presLayoutVars>
      </dgm:prSet>
      <dgm:spPr/>
    </dgm:pt>
    <dgm:pt modelId="{63708CB0-A802-F142-AC85-8FC3CEA538F4}" type="pres">
      <dgm:prSet presAssocID="{E8A944AC-6E2F-E04C-B436-2FCDAB00C4AA}" presName="arrow" presStyleLbl="bgShp" presStyleIdx="0" presStyleCnt="1"/>
      <dgm:spPr/>
    </dgm:pt>
    <dgm:pt modelId="{F3146BCE-0904-054E-8B6C-9E113B0F857F}" type="pres">
      <dgm:prSet presAssocID="{E8A944AC-6E2F-E04C-B436-2FCDAB00C4AA}" presName="points" presStyleCnt="0"/>
      <dgm:spPr/>
    </dgm:pt>
    <dgm:pt modelId="{FE6F9668-7A9B-D949-828B-23202D361CDC}" type="pres">
      <dgm:prSet presAssocID="{8ADCA719-C32A-824E-B475-9513D1552E6D}" presName="compositeA" presStyleCnt="0"/>
      <dgm:spPr/>
    </dgm:pt>
    <dgm:pt modelId="{8B4A5C76-203D-CA43-A31A-9EB483D44386}" type="pres">
      <dgm:prSet presAssocID="{8ADCA719-C32A-824E-B475-9513D1552E6D}" presName="textA" presStyleLbl="revTx" presStyleIdx="0" presStyleCnt="8" custScaleX="112616">
        <dgm:presLayoutVars>
          <dgm:bulletEnabled val="1"/>
        </dgm:presLayoutVars>
      </dgm:prSet>
      <dgm:spPr/>
    </dgm:pt>
    <dgm:pt modelId="{E090A6D4-3E41-D043-A7D6-2DB529E2C731}" type="pres">
      <dgm:prSet presAssocID="{8ADCA719-C32A-824E-B475-9513D1552E6D}" presName="circleA" presStyleLbl="node1" presStyleIdx="0" presStyleCnt="8"/>
      <dgm:spPr>
        <a:solidFill>
          <a:schemeClr val="tx1">
            <a:lumMod val="95000"/>
            <a:lumOff val="5000"/>
          </a:schemeClr>
        </a:solidFill>
      </dgm:spPr>
    </dgm:pt>
    <dgm:pt modelId="{90039791-0635-6B4F-A161-2A5FD3A0BE03}" type="pres">
      <dgm:prSet presAssocID="{8ADCA719-C32A-824E-B475-9513D1552E6D}" presName="spaceA" presStyleCnt="0"/>
      <dgm:spPr/>
    </dgm:pt>
    <dgm:pt modelId="{452DBEA5-9DE6-4248-AFCC-A4EBEEFFF2DC}" type="pres">
      <dgm:prSet presAssocID="{0547F05E-EB66-544B-9853-6D4770AEB8AC}" presName="space" presStyleCnt="0"/>
      <dgm:spPr/>
    </dgm:pt>
    <dgm:pt modelId="{6BABBFBB-F91D-4A44-95B9-F570C3AF93B9}" type="pres">
      <dgm:prSet presAssocID="{67A24A33-7E19-9E49-A07D-5FDE4D89B09C}" presName="compositeB" presStyleCnt="0"/>
      <dgm:spPr/>
    </dgm:pt>
    <dgm:pt modelId="{9FDA9A22-FBF1-4047-88F1-0831174854E2}" type="pres">
      <dgm:prSet presAssocID="{67A24A33-7E19-9E49-A07D-5FDE4D89B09C}" presName="textB" presStyleLbl="revTx" presStyleIdx="1" presStyleCnt="8">
        <dgm:presLayoutVars>
          <dgm:bulletEnabled val="1"/>
        </dgm:presLayoutVars>
      </dgm:prSet>
      <dgm:spPr/>
    </dgm:pt>
    <dgm:pt modelId="{2948DF86-D620-A349-A343-A69330E344F8}" type="pres">
      <dgm:prSet presAssocID="{67A24A33-7E19-9E49-A07D-5FDE4D89B09C}" presName="circleB" presStyleLbl="node1" presStyleIdx="1" presStyleCnt="8"/>
      <dgm:spPr>
        <a:solidFill>
          <a:schemeClr val="tx1">
            <a:lumMod val="95000"/>
            <a:lumOff val="5000"/>
          </a:schemeClr>
        </a:solidFill>
      </dgm:spPr>
    </dgm:pt>
    <dgm:pt modelId="{64AE6C55-ECB6-7546-9AA6-930E19521505}" type="pres">
      <dgm:prSet presAssocID="{67A24A33-7E19-9E49-A07D-5FDE4D89B09C}" presName="spaceB" presStyleCnt="0"/>
      <dgm:spPr/>
    </dgm:pt>
    <dgm:pt modelId="{ADC6C35A-9353-ED46-94E8-765224B87685}" type="pres">
      <dgm:prSet presAssocID="{0191E50B-F6B1-7A4F-B5A1-28821291CA45}" presName="space" presStyleCnt="0"/>
      <dgm:spPr/>
    </dgm:pt>
    <dgm:pt modelId="{45FDAE59-121F-EE49-AB55-C1B5EB6F4DFC}" type="pres">
      <dgm:prSet presAssocID="{E9804C72-4140-8241-B9FC-482CA472540B}" presName="compositeA" presStyleCnt="0"/>
      <dgm:spPr/>
    </dgm:pt>
    <dgm:pt modelId="{DADA35F3-A945-8748-9931-819800F9215D}" type="pres">
      <dgm:prSet presAssocID="{E9804C72-4140-8241-B9FC-482CA472540B}" presName="textA" presStyleLbl="revTx" presStyleIdx="2" presStyleCnt="8">
        <dgm:presLayoutVars>
          <dgm:bulletEnabled val="1"/>
        </dgm:presLayoutVars>
      </dgm:prSet>
      <dgm:spPr/>
    </dgm:pt>
    <dgm:pt modelId="{418D53CC-B8EE-4D46-A0E8-CA91132FFCE8}" type="pres">
      <dgm:prSet presAssocID="{E9804C72-4140-8241-B9FC-482CA472540B}" presName="circleA" presStyleLbl="node1" presStyleIdx="2" presStyleCnt="8"/>
      <dgm:spPr>
        <a:solidFill>
          <a:schemeClr val="tx1">
            <a:lumMod val="95000"/>
            <a:lumOff val="5000"/>
          </a:schemeClr>
        </a:solidFill>
      </dgm:spPr>
    </dgm:pt>
    <dgm:pt modelId="{CDB7DE6E-119A-204D-843A-0FC582C6245E}" type="pres">
      <dgm:prSet presAssocID="{E9804C72-4140-8241-B9FC-482CA472540B}" presName="spaceA" presStyleCnt="0"/>
      <dgm:spPr/>
    </dgm:pt>
    <dgm:pt modelId="{98BFC79D-8ED4-A443-B345-52B8F39217B2}" type="pres">
      <dgm:prSet presAssocID="{05261908-D353-3146-B7C4-047F3D6A53C6}" presName="space" presStyleCnt="0"/>
      <dgm:spPr/>
    </dgm:pt>
    <dgm:pt modelId="{6F68C4E2-DBAC-B149-89EC-F27D9E963CC8}" type="pres">
      <dgm:prSet presAssocID="{4246ED06-3BBC-3946-A53B-E4E25A9372CB}" presName="compositeB" presStyleCnt="0"/>
      <dgm:spPr/>
    </dgm:pt>
    <dgm:pt modelId="{E09095DB-E86F-AC48-8EC9-47BA871766FF}" type="pres">
      <dgm:prSet presAssocID="{4246ED06-3BBC-3946-A53B-E4E25A9372CB}" presName="textB" presStyleLbl="revTx" presStyleIdx="3" presStyleCnt="8">
        <dgm:presLayoutVars>
          <dgm:bulletEnabled val="1"/>
        </dgm:presLayoutVars>
      </dgm:prSet>
      <dgm:spPr/>
    </dgm:pt>
    <dgm:pt modelId="{EC00116E-64B9-EA48-B23F-BFFC83F1281D}" type="pres">
      <dgm:prSet presAssocID="{4246ED06-3BBC-3946-A53B-E4E25A9372CB}" presName="circleB" presStyleLbl="node1" presStyleIdx="3" presStyleCnt="8"/>
      <dgm:spPr>
        <a:solidFill>
          <a:schemeClr val="tx1"/>
        </a:solidFill>
      </dgm:spPr>
    </dgm:pt>
    <dgm:pt modelId="{2582DBA1-FFAA-6E44-93A9-92BC3F565853}" type="pres">
      <dgm:prSet presAssocID="{4246ED06-3BBC-3946-A53B-E4E25A9372CB}" presName="spaceB" presStyleCnt="0"/>
      <dgm:spPr/>
    </dgm:pt>
    <dgm:pt modelId="{6D4CB650-5092-B74A-BB47-081CF032651F}" type="pres">
      <dgm:prSet presAssocID="{81178B93-0A40-EC44-892B-D114008382BB}" presName="space" presStyleCnt="0"/>
      <dgm:spPr/>
    </dgm:pt>
    <dgm:pt modelId="{5B518112-0770-4A48-9172-A5921CFCAF19}" type="pres">
      <dgm:prSet presAssocID="{FB33F9B9-7F02-9346-BA5D-F99210A3681E}" presName="compositeA" presStyleCnt="0"/>
      <dgm:spPr/>
    </dgm:pt>
    <dgm:pt modelId="{3A83306B-9A45-4943-B0D9-0533A3AA5D92}" type="pres">
      <dgm:prSet presAssocID="{FB33F9B9-7F02-9346-BA5D-F99210A3681E}" presName="textA" presStyleLbl="revTx" presStyleIdx="4" presStyleCnt="8" custScaleX="116438">
        <dgm:presLayoutVars>
          <dgm:bulletEnabled val="1"/>
        </dgm:presLayoutVars>
      </dgm:prSet>
      <dgm:spPr/>
    </dgm:pt>
    <dgm:pt modelId="{96726D52-7198-A045-9B43-081A2CA6B66D}" type="pres">
      <dgm:prSet presAssocID="{FB33F9B9-7F02-9346-BA5D-F99210A3681E}" presName="circleA" presStyleLbl="node1" presStyleIdx="4" presStyleCnt="8"/>
      <dgm:spPr/>
    </dgm:pt>
    <dgm:pt modelId="{0D9E7B82-CC62-7346-8B43-018D4C4152B5}" type="pres">
      <dgm:prSet presAssocID="{FB33F9B9-7F02-9346-BA5D-F99210A3681E}" presName="spaceA" presStyleCnt="0"/>
      <dgm:spPr/>
    </dgm:pt>
    <dgm:pt modelId="{2000ADD8-4454-3447-9907-C9B215B9C11C}" type="pres">
      <dgm:prSet presAssocID="{B6C3DB35-D138-D047-A02B-29E441E84779}" presName="space" presStyleCnt="0"/>
      <dgm:spPr/>
    </dgm:pt>
    <dgm:pt modelId="{B6134FBF-FBFE-8D49-A635-68859EC8065D}" type="pres">
      <dgm:prSet presAssocID="{B777F889-C32F-8D4E-AE1F-9CB51A1B886C}" presName="compositeB" presStyleCnt="0"/>
      <dgm:spPr/>
    </dgm:pt>
    <dgm:pt modelId="{D9264FFA-4150-0A4C-A738-3D572474672B}" type="pres">
      <dgm:prSet presAssocID="{B777F889-C32F-8D4E-AE1F-9CB51A1B886C}" presName="textB" presStyleLbl="revTx" presStyleIdx="5" presStyleCnt="8" custScaleX="117636">
        <dgm:presLayoutVars>
          <dgm:bulletEnabled val="1"/>
        </dgm:presLayoutVars>
      </dgm:prSet>
      <dgm:spPr/>
    </dgm:pt>
    <dgm:pt modelId="{A3CDE24E-8EA3-6048-8BD3-E68899080BAF}" type="pres">
      <dgm:prSet presAssocID="{B777F889-C32F-8D4E-AE1F-9CB51A1B886C}" presName="circleB" presStyleLbl="node1" presStyleIdx="5" presStyleCnt="8"/>
      <dgm:spPr/>
    </dgm:pt>
    <dgm:pt modelId="{06C00A1B-5654-4746-A6B3-F38E72AF6BE3}" type="pres">
      <dgm:prSet presAssocID="{B777F889-C32F-8D4E-AE1F-9CB51A1B886C}" presName="spaceB" presStyleCnt="0"/>
      <dgm:spPr/>
    </dgm:pt>
    <dgm:pt modelId="{C970AB8E-3CAC-DA47-AAE1-397F98209764}" type="pres">
      <dgm:prSet presAssocID="{97749C58-2AFB-8E4A-90C2-9288AA642044}" presName="space" presStyleCnt="0"/>
      <dgm:spPr/>
    </dgm:pt>
    <dgm:pt modelId="{EBAD5A1F-DBDA-4749-94C6-3CFFF44D1D64}" type="pres">
      <dgm:prSet presAssocID="{DBB09BAD-0029-BB45-912B-DAEF3EB7A69E}" presName="compositeA" presStyleCnt="0"/>
      <dgm:spPr/>
    </dgm:pt>
    <dgm:pt modelId="{75366AD6-7C17-7546-AA69-D0C53BDC6683}" type="pres">
      <dgm:prSet presAssocID="{DBB09BAD-0029-BB45-912B-DAEF3EB7A69E}" presName="textA" presStyleLbl="revTx" presStyleIdx="6" presStyleCnt="8" custScaleX="124600">
        <dgm:presLayoutVars>
          <dgm:bulletEnabled val="1"/>
        </dgm:presLayoutVars>
      </dgm:prSet>
      <dgm:spPr/>
    </dgm:pt>
    <dgm:pt modelId="{81EA8EA3-B00D-F642-9B20-A83CC4F0FA7C}" type="pres">
      <dgm:prSet presAssocID="{DBB09BAD-0029-BB45-912B-DAEF3EB7A69E}" presName="circleA" presStyleLbl="node1" presStyleIdx="6" presStyleCnt="8"/>
      <dgm:spPr/>
    </dgm:pt>
    <dgm:pt modelId="{CF404A61-003F-C843-AA94-DF1BC13BA117}" type="pres">
      <dgm:prSet presAssocID="{DBB09BAD-0029-BB45-912B-DAEF3EB7A69E}" presName="spaceA" presStyleCnt="0"/>
      <dgm:spPr/>
    </dgm:pt>
    <dgm:pt modelId="{550A6095-40DF-3A4C-B914-A11C4EECC3F2}" type="pres">
      <dgm:prSet presAssocID="{7263C2EC-4D2F-4F40-B786-7ED6EB8C3755}" presName="space" presStyleCnt="0"/>
      <dgm:spPr/>
    </dgm:pt>
    <dgm:pt modelId="{EF30D9A3-C92B-7B4C-8D7D-111C98CCC382}" type="pres">
      <dgm:prSet presAssocID="{62A1B38A-D7D6-1748-9ED8-BE266FC893CB}" presName="compositeB" presStyleCnt="0"/>
      <dgm:spPr/>
    </dgm:pt>
    <dgm:pt modelId="{0895AB10-4D3F-3C44-B6F6-AA0B47FE4BFA}" type="pres">
      <dgm:prSet presAssocID="{62A1B38A-D7D6-1748-9ED8-BE266FC893CB}" presName="textB" presStyleLbl="revTx" presStyleIdx="7" presStyleCnt="8" custScaleX="136252">
        <dgm:presLayoutVars>
          <dgm:bulletEnabled val="1"/>
        </dgm:presLayoutVars>
      </dgm:prSet>
      <dgm:spPr/>
    </dgm:pt>
    <dgm:pt modelId="{0B179A1B-DFE4-244B-B9AD-3602A6C22758}" type="pres">
      <dgm:prSet presAssocID="{62A1B38A-D7D6-1748-9ED8-BE266FC893CB}" presName="circleB" presStyleLbl="node1" presStyleIdx="7" presStyleCnt="8"/>
      <dgm:spPr/>
    </dgm:pt>
    <dgm:pt modelId="{CB45FF4B-0A24-C643-B605-B25E4C742DCD}" type="pres">
      <dgm:prSet presAssocID="{62A1B38A-D7D6-1748-9ED8-BE266FC893CB}" presName="spaceB" presStyleCnt="0"/>
      <dgm:spPr/>
    </dgm:pt>
  </dgm:ptLst>
  <dgm:cxnLst>
    <dgm:cxn modelId="{37D9D303-2E91-FE4E-968E-1B699DDB0975}" type="presOf" srcId="{9B2E3465-04B9-8146-82E6-E19156B1F846}" destId="{8B4A5C76-203D-CA43-A31A-9EB483D44386}" srcOrd="0" destOrd="1" presId="urn:microsoft.com/office/officeart/2005/8/layout/hProcess11"/>
    <dgm:cxn modelId="{937E2D0E-F52E-AD46-B677-EA6B82218BEA}" srcId="{E8A944AC-6E2F-E04C-B436-2FCDAB00C4AA}" destId="{62A1B38A-D7D6-1748-9ED8-BE266FC893CB}" srcOrd="7" destOrd="0" parTransId="{40FDE0A0-3EC1-8843-A323-83202266EB05}" sibTransId="{4EC3D80A-1E04-6447-9ADB-5B1D85B56C9F}"/>
    <dgm:cxn modelId="{F102E819-60EF-894F-9467-3AE4A77C3EF1}" type="presOf" srcId="{E9804C72-4140-8241-B9FC-482CA472540B}" destId="{DADA35F3-A945-8748-9931-819800F9215D}" srcOrd="0" destOrd="0" presId="urn:microsoft.com/office/officeart/2005/8/layout/hProcess11"/>
    <dgm:cxn modelId="{200B5C1A-09C6-884D-82E0-7EEF9812E278}" srcId="{E8A944AC-6E2F-E04C-B436-2FCDAB00C4AA}" destId="{E9804C72-4140-8241-B9FC-482CA472540B}" srcOrd="2" destOrd="0" parTransId="{EEE66569-BA84-0641-A27E-3A774A54D272}" sibTransId="{05261908-D353-3146-B7C4-047F3D6A53C6}"/>
    <dgm:cxn modelId="{4715F81D-E0A4-E24D-B878-AB77A61CD820}" type="presOf" srcId="{F4A9D165-082E-054D-BABF-40DBBF30536A}" destId="{DADA35F3-A945-8748-9931-819800F9215D}" srcOrd="0" destOrd="1" presId="urn:microsoft.com/office/officeart/2005/8/layout/hProcess11"/>
    <dgm:cxn modelId="{A4904E1F-3086-B743-83B5-C01AC4EEA428}" type="presOf" srcId="{E8A944AC-6E2F-E04C-B436-2FCDAB00C4AA}" destId="{37D50EDA-4DD7-1748-9B2E-855462873C53}" srcOrd="0" destOrd="0" presId="urn:microsoft.com/office/officeart/2005/8/layout/hProcess11"/>
    <dgm:cxn modelId="{C203452C-9207-4F40-8EE2-CB5914E372E7}" srcId="{B777F889-C32F-8D4E-AE1F-9CB51A1B886C}" destId="{A2EB031B-FA30-A844-B07F-4996C898CF08}" srcOrd="0" destOrd="0" parTransId="{D132831C-7255-A644-BC68-7F93CD1EF8AA}" sibTransId="{BBAEC5F4-3A26-9E46-914F-F9BF8455C352}"/>
    <dgm:cxn modelId="{D8196F2D-FC13-B34E-8B1F-DCF8230D67AE}" type="presOf" srcId="{1C50F336-4451-C04B-8EFD-9E515EC86163}" destId="{0895AB10-4D3F-3C44-B6F6-AA0B47FE4BFA}" srcOrd="0" destOrd="1" presId="urn:microsoft.com/office/officeart/2005/8/layout/hProcess11"/>
    <dgm:cxn modelId="{15EF3F30-483E-B14B-B0EE-C014B7336833}" srcId="{67A24A33-7E19-9E49-A07D-5FDE4D89B09C}" destId="{18043997-643A-5D41-A389-C762B4ADE5F2}" srcOrd="0" destOrd="0" parTransId="{10EF9002-799D-E24B-B3DB-C2C382A15626}" sibTransId="{1BE4B5A3-D6DD-8749-9622-9DC6F315CD23}"/>
    <dgm:cxn modelId="{69BA0540-41EC-7347-954C-8F317C820F92}" type="presOf" srcId="{67A24A33-7E19-9E49-A07D-5FDE4D89B09C}" destId="{9FDA9A22-FBF1-4047-88F1-0831174854E2}" srcOrd="0" destOrd="0" presId="urn:microsoft.com/office/officeart/2005/8/layout/hProcess11"/>
    <dgm:cxn modelId="{A0442D5C-C838-D54D-9B3E-46C8B96E2642}" srcId="{DBB09BAD-0029-BB45-912B-DAEF3EB7A69E}" destId="{EF359724-6DD9-8441-9383-057E8B29B5FC}" srcOrd="0" destOrd="0" parTransId="{3E06483F-AB28-494F-A426-63B50DECC704}" sibTransId="{E14E3A57-7A69-524A-B6BA-F2E0C41D0CF2}"/>
    <dgm:cxn modelId="{B58F1F5D-1A2B-6C4F-8591-8319BCE31BF4}" type="presOf" srcId="{723E0001-B01B-CC4C-B980-5AAD8FBFCD95}" destId="{8B4A5C76-203D-CA43-A31A-9EB483D44386}" srcOrd="0" destOrd="2" presId="urn:microsoft.com/office/officeart/2005/8/layout/hProcess11"/>
    <dgm:cxn modelId="{CE312A5F-92C8-2149-91A0-605FB424C24C}" srcId="{E8A944AC-6E2F-E04C-B436-2FCDAB00C4AA}" destId="{8ADCA719-C32A-824E-B475-9513D1552E6D}" srcOrd="0" destOrd="0" parTransId="{4A53DE29-9713-6643-B65F-5CB75D5B0516}" sibTransId="{0547F05E-EB66-544B-9853-6D4770AEB8AC}"/>
    <dgm:cxn modelId="{6291ED50-C2E7-9A41-94BD-9EB4FD31A9B1}" type="presOf" srcId="{DBB09BAD-0029-BB45-912B-DAEF3EB7A69E}" destId="{75366AD6-7C17-7546-AA69-D0C53BDC6683}" srcOrd="0" destOrd="0" presId="urn:microsoft.com/office/officeart/2005/8/layout/hProcess11"/>
    <dgm:cxn modelId="{BE81F670-7F5F-9741-884E-8F15E927C073}" srcId="{FB33F9B9-7F02-9346-BA5D-F99210A3681E}" destId="{339BD068-620F-2E4C-AD90-D1FA7F708B72}" srcOrd="0" destOrd="0" parTransId="{0340977A-A5DE-6D4C-B283-8370F0E2F85E}" sibTransId="{91A3127C-9FFF-C947-8E18-DAFDCDA977E8}"/>
    <dgm:cxn modelId="{E3F21351-2020-9641-A27D-70DF07772CBC}" srcId="{E8A944AC-6E2F-E04C-B436-2FCDAB00C4AA}" destId="{B777F889-C32F-8D4E-AE1F-9CB51A1B886C}" srcOrd="5" destOrd="0" parTransId="{CA21A588-7CC5-7940-A453-839AB187D2AA}" sibTransId="{97749C58-2AFB-8E4A-90C2-9288AA642044}"/>
    <dgm:cxn modelId="{664AC173-32E3-A54C-9C39-BE018790DDAE}" type="presOf" srcId="{62A1B38A-D7D6-1748-9ED8-BE266FC893CB}" destId="{0895AB10-4D3F-3C44-B6F6-AA0B47FE4BFA}" srcOrd="0" destOrd="0" presId="urn:microsoft.com/office/officeart/2005/8/layout/hProcess11"/>
    <dgm:cxn modelId="{0B04E054-5A50-3942-84C9-E289E92688F5}" type="presOf" srcId="{E59193C1-0C0F-0143-8524-B4CBE32FC81F}" destId="{3A83306B-9A45-4943-B0D9-0533A3AA5D92}" srcOrd="0" destOrd="2" presId="urn:microsoft.com/office/officeart/2005/8/layout/hProcess11"/>
    <dgm:cxn modelId="{25CB5878-2FCD-7842-84D7-2C6A46DD2E1D}" srcId="{DBB09BAD-0029-BB45-912B-DAEF3EB7A69E}" destId="{02AC25EF-7E7B-3541-B97B-79BB2628A024}" srcOrd="1" destOrd="0" parTransId="{287DC3CF-B98E-AF41-A9FD-0AFCC4A04822}" sibTransId="{E7EC32CE-15D2-6B4A-9849-5D7E13DCD62E}"/>
    <dgm:cxn modelId="{A38A6F7F-75EC-3C45-9D79-CD34A78E5ADA}" type="presOf" srcId="{18043997-643A-5D41-A389-C762B4ADE5F2}" destId="{9FDA9A22-FBF1-4047-88F1-0831174854E2}" srcOrd="0" destOrd="1" presId="urn:microsoft.com/office/officeart/2005/8/layout/hProcess11"/>
    <dgm:cxn modelId="{63502C85-8148-1D48-8B2F-8DA4BCD577BC}" srcId="{8ADCA719-C32A-824E-B475-9513D1552E6D}" destId="{9B2E3465-04B9-8146-82E6-E19156B1F846}" srcOrd="0" destOrd="0" parTransId="{C9443714-E323-B246-A490-DB9DEA992FB6}" sibTransId="{D8E3F7C8-5171-8649-9CC2-BF7851B274D2}"/>
    <dgm:cxn modelId="{35E74593-FC0B-3D44-A5A8-1105F0F4A4D3}" type="presOf" srcId="{FF8C36A0-C6C2-1B4C-B250-33AD9EBF2BE4}" destId="{E09095DB-E86F-AC48-8EC9-47BA871766FF}" srcOrd="0" destOrd="1" presId="urn:microsoft.com/office/officeart/2005/8/layout/hProcess11"/>
    <dgm:cxn modelId="{5C0B5B95-5B2B-3142-9010-D25F154BA6C5}" srcId="{E8A944AC-6E2F-E04C-B436-2FCDAB00C4AA}" destId="{FB33F9B9-7F02-9346-BA5D-F99210A3681E}" srcOrd="4" destOrd="0" parTransId="{1343E9D5-AC7A-E649-915D-0AB29E966940}" sibTransId="{B6C3DB35-D138-D047-A02B-29E441E84779}"/>
    <dgm:cxn modelId="{7A409497-13B2-E84D-A0E7-30B2728C5F4D}" type="presOf" srcId="{B777F889-C32F-8D4E-AE1F-9CB51A1B886C}" destId="{D9264FFA-4150-0A4C-A738-3D572474672B}" srcOrd="0" destOrd="0" presId="urn:microsoft.com/office/officeart/2005/8/layout/hProcess11"/>
    <dgm:cxn modelId="{3FABD8A7-FDF6-E245-8CD7-29D2FFD5F881}" srcId="{62A1B38A-D7D6-1748-9ED8-BE266FC893CB}" destId="{1C50F336-4451-C04B-8EFD-9E515EC86163}" srcOrd="0" destOrd="0" parTransId="{1795F85D-1517-C44A-96A8-FE272E383756}" sibTransId="{811EB522-A0EC-C54A-925C-FEAD219BFBAF}"/>
    <dgm:cxn modelId="{900628BC-56C6-FC46-AB34-7E08448F5DD6}" type="presOf" srcId="{EF359724-6DD9-8441-9383-057E8B29B5FC}" destId="{75366AD6-7C17-7546-AA69-D0C53BDC6683}" srcOrd="0" destOrd="1" presId="urn:microsoft.com/office/officeart/2005/8/layout/hProcess11"/>
    <dgm:cxn modelId="{1C8555D0-8421-944D-9C2C-8E1ABBC6A614}" type="presOf" srcId="{02AC25EF-7E7B-3541-B97B-79BB2628A024}" destId="{75366AD6-7C17-7546-AA69-D0C53BDC6683}" srcOrd="0" destOrd="2" presId="urn:microsoft.com/office/officeart/2005/8/layout/hProcess11"/>
    <dgm:cxn modelId="{7C5306D2-3A53-D148-9D5C-8F539B18F655}" type="presOf" srcId="{8ADCA719-C32A-824E-B475-9513D1552E6D}" destId="{8B4A5C76-203D-CA43-A31A-9EB483D44386}" srcOrd="0" destOrd="0" presId="urn:microsoft.com/office/officeart/2005/8/layout/hProcess11"/>
    <dgm:cxn modelId="{BF40F6DB-8BB2-194F-B024-4972527A7819}" type="presOf" srcId="{A2EB031B-FA30-A844-B07F-4996C898CF08}" destId="{D9264FFA-4150-0A4C-A738-3D572474672B}" srcOrd="0" destOrd="1" presId="urn:microsoft.com/office/officeart/2005/8/layout/hProcess11"/>
    <dgm:cxn modelId="{EA1C1BE4-1C60-D542-8D8C-8CCC6DD94F28}" srcId="{E9804C72-4140-8241-B9FC-482CA472540B}" destId="{F4A9D165-082E-054D-BABF-40DBBF30536A}" srcOrd="0" destOrd="0" parTransId="{65965023-53BB-7641-990E-D659D9624DE1}" sibTransId="{E463E321-1424-6F4B-AF7B-DE8600861460}"/>
    <dgm:cxn modelId="{AC3B45E7-7B00-DF47-9ABF-DA67D1D30633}" type="presOf" srcId="{339BD068-620F-2E4C-AD90-D1FA7F708B72}" destId="{3A83306B-9A45-4943-B0D9-0533A3AA5D92}" srcOrd="0" destOrd="1" presId="urn:microsoft.com/office/officeart/2005/8/layout/hProcess11"/>
    <dgm:cxn modelId="{04F178E8-A01C-1C4F-8BEF-E9DBB84EEED8}" srcId="{4246ED06-3BBC-3946-A53B-E4E25A9372CB}" destId="{FF8C36A0-C6C2-1B4C-B250-33AD9EBF2BE4}" srcOrd="0" destOrd="0" parTransId="{AE5F1736-B89D-5742-ACFF-BEEA280DD27A}" sibTransId="{E8B0ACD6-9301-A44B-A5D9-6E53F103C779}"/>
    <dgm:cxn modelId="{424495E8-847E-BE40-B6CE-C27A6EE9C212}" srcId="{E8A944AC-6E2F-E04C-B436-2FCDAB00C4AA}" destId="{67A24A33-7E19-9E49-A07D-5FDE4D89B09C}" srcOrd="1" destOrd="0" parTransId="{32815215-3C90-C642-AD0D-0478FAAE9BCB}" sibTransId="{0191E50B-F6B1-7A4F-B5A1-28821291CA45}"/>
    <dgm:cxn modelId="{400ABCEA-D965-EB41-A9A4-CFDACADE480E}" srcId="{FB33F9B9-7F02-9346-BA5D-F99210A3681E}" destId="{E59193C1-0C0F-0143-8524-B4CBE32FC81F}" srcOrd="1" destOrd="0" parTransId="{5E272429-4296-A442-8734-27F10889DB10}" sibTransId="{20985359-C255-C248-BD91-2F5C4CC4831B}"/>
    <dgm:cxn modelId="{3E2C1FF0-29AA-8042-ACFA-30E4E0BB8C3E}" type="presOf" srcId="{FB33F9B9-7F02-9346-BA5D-F99210A3681E}" destId="{3A83306B-9A45-4943-B0D9-0533A3AA5D92}" srcOrd="0" destOrd="0" presId="urn:microsoft.com/office/officeart/2005/8/layout/hProcess11"/>
    <dgm:cxn modelId="{C009A3F2-456B-FC48-9655-CB7D06E117B4}" srcId="{E8A944AC-6E2F-E04C-B436-2FCDAB00C4AA}" destId="{4246ED06-3BBC-3946-A53B-E4E25A9372CB}" srcOrd="3" destOrd="0" parTransId="{701A4BD8-1B7A-D440-802C-01172073E6A3}" sibTransId="{81178B93-0A40-EC44-892B-D114008382BB}"/>
    <dgm:cxn modelId="{2B31C1F3-9093-0946-95C3-6651E8A7962E}" srcId="{E8A944AC-6E2F-E04C-B436-2FCDAB00C4AA}" destId="{DBB09BAD-0029-BB45-912B-DAEF3EB7A69E}" srcOrd="6" destOrd="0" parTransId="{3032C2CC-B5BC-0A40-8D85-F0E6921F2D52}" sibTransId="{7263C2EC-4D2F-4F40-B786-7ED6EB8C3755}"/>
    <dgm:cxn modelId="{CDA2DAFD-854F-3A45-BA80-94CCB10F5A60}" type="presOf" srcId="{4246ED06-3BBC-3946-A53B-E4E25A9372CB}" destId="{E09095DB-E86F-AC48-8EC9-47BA871766FF}" srcOrd="0" destOrd="0" presId="urn:microsoft.com/office/officeart/2005/8/layout/hProcess11"/>
    <dgm:cxn modelId="{AF8C22FE-00FC-A346-82FF-37CE9662CC8E}" srcId="{8ADCA719-C32A-824E-B475-9513D1552E6D}" destId="{723E0001-B01B-CC4C-B980-5AAD8FBFCD95}" srcOrd="1" destOrd="0" parTransId="{6497266B-6299-2F4A-890B-AE26744269E4}" sibTransId="{226425BB-D1C2-E14C-BF48-B54281B4091D}"/>
    <dgm:cxn modelId="{AC4F7AAC-7C68-2C4B-95F1-DAEB05B5A887}" type="presParOf" srcId="{37D50EDA-4DD7-1748-9B2E-855462873C53}" destId="{63708CB0-A802-F142-AC85-8FC3CEA538F4}" srcOrd="0" destOrd="0" presId="urn:microsoft.com/office/officeart/2005/8/layout/hProcess11"/>
    <dgm:cxn modelId="{C159DF07-A634-624F-8480-DF9B6B49D8DA}" type="presParOf" srcId="{37D50EDA-4DD7-1748-9B2E-855462873C53}" destId="{F3146BCE-0904-054E-8B6C-9E113B0F857F}" srcOrd="1" destOrd="0" presId="urn:microsoft.com/office/officeart/2005/8/layout/hProcess11"/>
    <dgm:cxn modelId="{F2675942-4873-854D-95C9-696B8312E363}" type="presParOf" srcId="{F3146BCE-0904-054E-8B6C-9E113B0F857F}" destId="{FE6F9668-7A9B-D949-828B-23202D361CDC}" srcOrd="0" destOrd="0" presId="urn:microsoft.com/office/officeart/2005/8/layout/hProcess11"/>
    <dgm:cxn modelId="{328574BF-4FFE-0243-B66C-CFECF70D9978}" type="presParOf" srcId="{FE6F9668-7A9B-D949-828B-23202D361CDC}" destId="{8B4A5C76-203D-CA43-A31A-9EB483D44386}" srcOrd="0" destOrd="0" presId="urn:microsoft.com/office/officeart/2005/8/layout/hProcess11"/>
    <dgm:cxn modelId="{94B2242E-75E8-B646-8B03-3C07E7699207}" type="presParOf" srcId="{FE6F9668-7A9B-D949-828B-23202D361CDC}" destId="{E090A6D4-3E41-D043-A7D6-2DB529E2C731}" srcOrd="1" destOrd="0" presId="urn:microsoft.com/office/officeart/2005/8/layout/hProcess11"/>
    <dgm:cxn modelId="{568C4B8F-6896-7642-963E-0BBADEF6B95C}" type="presParOf" srcId="{FE6F9668-7A9B-D949-828B-23202D361CDC}" destId="{90039791-0635-6B4F-A161-2A5FD3A0BE03}" srcOrd="2" destOrd="0" presId="urn:microsoft.com/office/officeart/2005/8/layout/hProcess11"/>
    <dgm:cxn modelId="{0799BC3C-BB9F-F249-A77D-A94CC15ED387}" type="presParOf" srcId="{F3146BCE-0904-054E-8B6C-9E113B0F857F}" destId="{452DBEA5-9DE6-4248-AFCC-A4EBEEFFF2DC}" srcOrd="1" destOrd="0" presId="urn:microsoft.com/office/officeart/2005/8/layout/hProcess11"/>
    <dgm:cxn modelId="{81FADD26-83C0-314C-B91E-C66C0633C38C}" type="presParOf" srcId="{F3146BCE-0904-054E-8B6C-9E113B0F857F}" destId="{6BABBFBB-F91D-4A44-95B9-F570C3AF93B9}" srcOrd="2" destOrd="0" presId="urn:microsoft.com/office/officeart/2005/8/layout/hProcess11"/>
    <dgm:cxn modelId="{5D752214-E560-DB47-9FBF-810623DD906E}" type="presParOf" srcId="{6BABBFBB-F91D-4A44-95B9-F570C3AF93B9}" destId="{9FDA9A22-FBF1-4047-88F1-0831174854E2}" srcOrd="0" destOrd="0" presId="urn:microsoft.com/office/officeart/2005/8/layout/hProcess11"/>
    <dgm:cxn modelId="{49CDAD39-238B-DB42-86A2-5DC5BED82402}" type="presParOf" srcId="{6BABBFBB-F91D-4A44-95B9-F570C3AF93B9}" destId="{2948DF86-D620-A349-A343-A69330E344F8}" srcOrd="1" destOrd="0" presId="urn:microsoft.com/office/officeart/2005/8/layout/hProcess11"/>
    <dgm:cxn modelId="{D2603B41-4332-404E-9019-6F3BAE4A6CDB}" type="presParOf" srcId="{6BABBFBB-F91D-4A44-95B9-F570C3AF93B9}" destId="{64AE6C55-ECB6-7546-9AA6-930E19521505}" srcOrd="2" destOrd="0" presId="urn:microsoft.com/office/officeart/2005/8/layout/hProcess11"/>
    <dgm:cxn modelId="{DC35B2A2-6EB2-B741-9456-BF6A3E18AFAA}" type="presParOf" srcId="{F3146BCE-0904-054E-8B6C-9E113B0F857F}" destId="{ADC6C35A-9353-ED46-94E8-765224B87685}" srcOrd="3" destOrd="0" presId="urn:microsoft.com/office/officeart/2005/8/layout/hProcess11"/>
    <dgm:cxn modelId="{CA938549-DBA5-C745-8799-47F8DFB41A91}" type="presParOf" srcId="{F3146BCE-0904-054E-8B6C-9E113B0F857F}" destId="{45FDAE59-121F-EE49-AB55-C1B5EB6F4DFC}" srcOrd="4" destOrd="0" presId="urn:microsoft.com/office/officeart/2005/8/layout/hProcess11"/>
    <dgm:cxn modelId="{53077E6D-4D62-BD44-B435-668ECC217F22}" type="presParOf" srcId="{45FDAE59-121F-EE49-AB55-C1B5EB6F4DFC}" destId="{DADA35F3-A945-8748-9931-819800F9215D}" srcOrd="0" destOrd="0" presId="urn:microsoft.com/office/officeart/2005/8/layout/hProcess11"/>
    <dgm:cxn modelId="{7F9C184E-D1F3-CE45-9AB2-F21FC0A7643B}" type="presParOf" srcId="{45FDAE59-121F-EE49-AB55-C1B5EB6F4DFC}" destId="{418D53CC-B8EE-4D46-A0E8-CA91132FFCE8}" srcOrd="1" destOrd="0" presId="urn:microsoft.com/office/officeart/2005/8/layout/hProcess11"/>
    <dgm:cxn modelId="{054EAED1-FE88-1F48-AA33-7EBEA2BD2F62}" type="presParOf" srcId="{45FDAE59-121F-EE49-AB55-C1B5EB6F4DFC}" destId="{CDB7DE6E-119A-204D-843A-0FC582C6245E}" srcOrd="2" destOrd="0" presId="urn:microsoft.com/office/officeart/2005/8/layout/hProcess11"/>
    <dgm:cxn modelId="{2A0D7787-1579-4545-8264-2FDAD708CD5E}" type="presParOf" srcId="{F3146BCE-0904-054E-8B6C-9E113B0F857F}" destId="{98BFC79D-8ED4-A443-B345-52B8F39217B2}" srcOrd="5" destOrd="0" presId="urn:microsoft.com/office/officeart/2005/8/layout/hProcess11"/>
    <dgm:cxn modelId="{1ED52B74-28BE-AB43-8790-DC4A559D0009}" type="presParOf" srcId="{F3146BCE-0904-054E-8B6C-9E113B0F857F}" destId="{6F68C4E2-DBAC-B149-89EC-F27D9E963CC8}" srcOrd="6" destOrd="0" presId="urn:microsoft.com/office/officeart/2005/8/layout/hProcess11"/>
    <dgm:cxn modelId="{D93E224E-C782-714F-9B3B-148CBF4205C3}" type="presParOf" srcId="{6F68C4E2-DBAC-B149-89EC-F27D9E963CC8}" destId="{E09095DB-E86F-AC48-8EC9-47BA871766FF}" srcOrd="0" destOrd="0" presId="urn:microsoft.com/office/officeart/2005/8/layout/hProcess11"/>
    <dgm:cxn modelId="{F096A5A0-E9B6-9E41-97EB-657E587F1D4E}" type="presParOf" srcId="{6F68C4E2-DBAC-B149-89EC-F27D9E963CC8}" destId="{EC00116E-64B9-EA48-B23F-BFFC83F1281D}" srcOrd="1" destOrd="0" presId="urn:microsoft.com/office/officeart/2005/8/layout/hProcess11"/>
    <dgm:cxn modelId="{3B554FF9-1133-134F-A492-6F25822D9059}" type="presParOf" srcId="{6F68C4E2-DBAC-B149-89EC-F27D9E963CC8}" destId="{2582DBA1-FFAA-6E44-93A9-92BC3F565853}" srcOrd="2" destOrd="0" presId="urn:microsoft.com/office/officeart/2005/8/layout/hProcess11"/>
    <dgm:cxn modelId="{264C0A7B-CF31-F648-BC6E-86759E88C0D4}" type="presParOf" srcId="{F3146BCE-0904-054E-8B6C-9E113B0F857F}" destId="{6D4CB650-5092-B74A-BB47-081CF032651F}" srcOrd="7" destOrd="0" presId="urn:microsoft.com/office/officeart/2005/8/layout/hProcess11"/>
    <dgm:cxn modelId="{04098017-0146-9442-8565-30E8FE25FC9A}" type="presParOf" srcId="{F3146BCE-0904-054E-8B6C-9E113B0F857F}" destId="{5B518112-0770-4A48-9172-A5921CFCAF19}" srcOrd="8" destOrd="0" presId="urn:microsoft.com/office/officeart/2005/8/layout/hProcess11"/>
    <dgm:cxn modelId="{06C805DC-A70B-164A-A9EC-7A21268C1BD1}" type="presParOf" srcId="{5B518112-0770-4A48-9172-A5921CFCAF19}" destId="{3A83306B-9A45-4943-B0D9-0533A3AA5D92}" srcOrd="0" destOrd="0" presId="urn:microsoft.com/office/officeart/2005/8/layout/hProcess11"/>
    <dgm:cxn modelId="{CDB2F4C8-8A50-BC4F-92FC-F1535BC1F27D}" type="presParOf" srcId="{5B518112-0770-4A48-9172-A5921CFCAF19}" destId="{96726D52-7198-A045-9B43-081A2CA6B66D}" srcOrd="1" destOrd="0" presId="urn:microsoft.com/office/officeart/2005/8/layout/hProcess11"/>
    <dgm:cxn modelId="{A18F8C88-4DA4-8842-B520-7130CF659682}" type="presParOf" srcId="{5B518112-0770-4A48-9172-A5921CFCAF19}" destId="{0D9E7B82-CC62-7346-8B43-018D4C4152B5}" srcOrd="2" destOrd="0" presId="urn:microsoft.com/office/officeart/2005/8/layout/hProcess11"/>
    <dgm:cxn modelId="{B2993498-860A-0F48-AE8D-B127F9352892}" type="presParOf" srcId="{F3146BCE-0904-054E-8B6C-9E113B0F857F}" destId="{2000ADD8-4454-3447-9907-C9B215B9C11C}" srcOrd="9" destOrd="0" presId="urn:microsoft.com/office/officeart/2005/8/layout/hProcess11"/>
    <dgm:cxn modelId="{ED6B9C34-C297-B44D-9C6C-99E58ACA6A02}" type="presParOf" srcId="{F3146BCE-0904-054E-8B6C-9E113B0F857F}" destId="{B6134FBF-FBFE-8D49-A635-68859EC8065D}" srcOrd="10" destOrd="0" presId="urn:microsoft.com/office/officeart/2005/8/layout/hProcess11"/>
    <dgm:cxn modelId="{F7DD95FF-F586-E345-B3CA-A2FF91B2C8C7}" type="presParOf" srcId="{B6134FBF-FBFE-8D49-A635-68859EC8065D}" destId="{D9264FFA-4150-0A4C-A738-3D572474672B}" srcOrd="0" destOrd="0" presId="urn:microsoft.com/office/officeart/2005/8/layout/hProcess11"/>
    <dgm:cxn modelId="{56655C4B-2083-A84B-8F03-78E5F8EFEA94}" type="presParOf" srcId="{B6134FBF-FBFE-8D49-A635-68859EC8065D}" destId="{A3CDE24E-8EA3-6048-8BD3-E68899080BAF}" srcOrd="1" destOrd="0" presId="urn:microsoft.com/office/officeart/2005/8/layout/hProcess11"/>
    <dgm:cxn modelId="{1A3A0065-2AD5-9A48-A899-CB2706ADCBF0}" type="presParOf" srcId="{B6134FBF-FBFE-8D49-A635-68859EC8065D}" destId="{06C00A1B-5654-4746-A6B3-F38E72AF6BE3}" srcOrd="2" destOrd="0" presId="urn:microsoft.com/office/officeart/2005/8/layout/hProcess11"/>
    <dgm:cxn modelId="{2E4DA802-D79A-0C45-BCF2-15A73BC6690C}" type="presParOf" srcId="{F3146BCE-0904-054E-8B6C-9E113B0F857F}" destId="{C970AB8E-3CAC-DA47-AAE1-397F98209764}" srcOrd="11" destOrd="0" presId="urn:microsoft.com/office/officeart/2005/8/layout/hProcess11"/>
    <dgm:cxn modelId="{A05E35F3-3F5B-0143-85BB-18D04ED3E64A}" type="presParOf" srcId="{F3146BCE-0904-054E-8B6C-9E113B0F857F}" destId="{EBAD5A1F-DBDA-4749-94C6-3CFFF44D1D64}" srcOrd="12" destOrd="0" presId="urn:microsoft.com/office/officeart/2005/8/layout/hProcess11"/>
    <dgm:cxn modelId="{85CF56ED-90CD-B448-BABF-42512A3348D4}" type="presParOf" srcId="{EBAD5A1F-DBDA-4749-94C6-3CFFF44D1D64}" destId="{75366AD6-7C17-7546-AA69-D0C53BDC6683}" srcOrd="0" destOrd="0" presId="urn:microsoft.com/office/officeart/2005/8/layout/hProcess11"/>
    <dgm:cxn modelId="{4ED48832-57D8-2446-8D07-A525BE8C8C69}" type="presParOf" srcId="{EBAD5A1F-DBDA-4749-94C6-3CFFF44D1D64}" destId="{81EA8EA3-B00D-F642-9B20-A83CC4F0FA7C}" srcOrd="1" destOrd="0" presId="urn:microsoft.com/office/officeart/2005/8/layout/hProcess11"/>
    <dgm:cxn modelId="{7AC63467-7123-874F-B279-09459F48BB6B}" type="presParOf" srcId="{EBAD5A1F-DBDA-4749-94C6-3CFFF44D1D64}" destId="{CF404A61-003F-C843-AA94-DF1BC13BA117}" srcOrd="2" destOrd="0" presId="urn:microsoft.com/office/officeart/2005/8/layout/hProcess11"/>
    <dgm:cxn modelId="{F015B4A4-FBB4-274C-AA8A-D6E8E44BB8A3}" type="presParOf" srcId="{F3146BCE-0904-054E-8B6C-9E113B0F857F}" destId="{550A6095-40DF-3A4C-B914-A11C4EECC3F2}" srcOrd="13" destOrd="0" presId="urn:microsoft.com/office/officeart/2005/8/layout/hProcess11"/>
    <dgm:cxn modelId="{B75FDEED-9ECE-8847-9134-8440FCB0AD82}" type="presParOf" srcId="{F3146BCE-0904-054E-8B6C-9E113B0F857F}" destId="{EF30D9A3-C92B-7B4C-8D7D-111C98CCC382}" srcOrd="14" destOrd="0" presId="urn:microsoft.com/office/officeart/2005/8/layout/hProcess11"/>
    <dgm:cxn modelId="{DF757D51-74C0-4744-A676-DDCE833D5D57}" type="presParOf" srcId="{EF30D9A3-C92B-7B4C-8D7D-111C98CCC382}" destId="{0895AB10-4D3F-3C44-B6F6-AA0B47FE4BFA}" srcOrd="0" destOrd="0" presId="urn:microsoft.com/office/officeart/2005/8/layout/hProcess11"/>
    <dgm:cxn modelId="{E1AE169E-33D8-D64C-966D-97F54259F192}" type="presParOf" srcId="{EF30D9A3-C92B-7B4C-8D7D-111C98CCC382}" destId="{0B179A1B-DFE4-244B-B9AD-3602A6C22758}" srcOrd="1" destOrd="0" presId="urn:microsoft.com/office/officeart/2005/8/layout/hProcess11"/>
    <dgm:cxn modelId="{F476E1CE-C1F0-F047-960C-EFFD1BFF181B}" type="presParOf" srcId="{EF30D9A3-C92B-7B4C-8D7D-111C98CCC382}" destId="{CB45FF4B-0A24-C643-B605-B25E4C742DCD}"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8A944AC-6E2F-E04C-B436-2FCDAB00C4AA}" type="doc">
      <dgm:prSet loTypeId="urn:microsoft.com/office/officeart/2005/8/layout/hProcess11" loCatId="" qsTypeId="urn:microsoft.com/office/officeart/2005/8/quickstyle/simple1" qsCatId="simple" csTypeId="urn:microsoft.com/office/officeart/2005/8/colors/accent1_2" csCatId="accent1" phldr="1"/>
      <dgm:spPr/>
      <dgm:t>
        <a:bodyPr/>
        <a:lstStyle/>
        <a:p>
          <a:endParaRPr lang="en-US"/>
        </a:p>
      </dgm:t>
    </dgm:pt>
    <dgm:pt modelId="{8ADCA719-C32A-824E-B475-9513D1552E6D}">
      <dgm:prSet phldrT="[Text]"/>
      <dgm:spPr/>
      <dgm:t>
        <a:bodyPr/>
        <a:lstStyle/>
        <a:p>
          <a:r>
            <a:rPr lang="en-US" b="1"/>
            <a:t>June 2024</a:t>
          </a:r>
        </a:p>
      </dgm:t>
    </dgm:pt>
    <dgm:pt modelId="{4A53DE29-9713-6643-B65F-5CB75D5B0516}" type="parTrans" cxnId="{CE312A5F-92C8-2149-91A0-605FB424C24C}">
      <dgm:prSet/>
      <dgm:spPr/>
      <dgm:t>
        <a:bodyPr/>
        <a:lstStyle/>
        <a:p>
          <a:endParaRPr lang="en-US"/>
        </a:p>
      </dgm:t>
    </dgm:pt>
    <dgm:pt modelId="{0547F05E-EB66-544B-9853-6D4770AEB8AC}" type="sibTrans" cxnId="{CE312A5F-92C8-2149-91A0-605FB424C24C}">
      <dgm:prSet/>
      <dgm:spPr/>
      <dgm:t>
        <a:bodyPr/>
        <a:lstStyle/>
        <a:p>
          <a:endParaRPr lang="en-US"/>
        </a:p>
      </dgm:t>
    </dgm:pt>
    <dgm:pt modelId="{67A24A33-7E19-9E49-A07D-5FDE4D89B09C}">
      <dgm:prSet phldrT="[Text]"/>
      <dgm:spPr/>
      <dgm:t>
        <a:bodyPr/>
        <a:lstStyle/>
        <a:p>
          <a:r>
            <a:rPr lang="en-US" b="1"/>
            <a:t>July 2024</a:t>
          </a:r>
        </a:p>
      </dgm:t>
    </dgm:pt>
    <dgm:pt modelId="{32815215-3C90-C642-AD0D-0478FAAE9BCB}" type="parTrans" cxnId="{424495E8-847E-BE40-B6CE-C27A6EE9C212}">
      <dgm:prSet/>
      <dgm:spPr/>
      <dgm:t>
        <a:bodyPr/>
        <a:lstStyle/>
        <a:p>
          <a:endParaRPr lang="en-US"/>
        </a:p>
      </dgm:t>
    </dgm:pt>
    <dgm:pt modelId="{0191E50B-F6B1-7A4F-B5A1-28821291CA45}" type="sibTrans" cxnId="{424495E8-847E-BE40-B6CE-C27A6EE9C212}">
      <dgm:prSet/>
      <dgm:spPr/>
      <dgm:t>
        <a:bodyPr/>
        <a:lstStyle/>
        <a:p>
          <a:endParaRPr lang="en-US"/>
        </a:p>
      </dgm:t>
    </dgm:pt>
    <dgm:pt modelId="{E9804C72-4140-8241-B9FC-482CA472540B}">
      <dgm:prSet phldrT="[Text]"/>
      <dgm:spPr/>
      <dgm:t>
        <a:bodyPr/>
        <a:lstStyle/>
        <a:p>
          <a:r>
            <a:rPr lang="en-US" b="1"/>
            <a:t>August 2024</a:t>
          </a:r>
        </a:p>
      </dgm:t>
    </dgm:pt>
    <dgm:pt modelId="{EEE66569-BA84-0641-A27E-3A774A54D272}" type="parTrans" cxnId="{200B5C1A-09C6-884D-82E0-7EEF9812E278}">
      <dgm:prSet/>
      <dgm:spPr/>
      <dgm:t>
        <a:bodyPr/>
        <a:lstStyle/>
        <a:p>
          <a:endParaRPr lang="en-US"/>
        </a:p>
      </dgm:t>
    </dgm:pt>
    <dgm:pt modelId="{05261908-D353-3146-B7C4-047F3D6A53C6}" type="sibTrans" cxnId="{200B5C1A-09C6-884D-82E0-7EEF9812E278}">
      <dgm:prSet/>
      <dgm:spPr/>
      <dgm:t>
        <a:bodyPr/>
        <a:lstStyle/>
        <a:p>
          <a:endParaRPr lang="en-US"/>
        </a:p>
      </dgm:t>
    </dgm:pt>
    <dgm:pt modelId="{9B2E3465-04B9-8146-82E6-E19156B1F846}">
      <dgm:prSet/>
      <dgm:spPr/>
      <dgm:t>
        <a:bodyPr/>
        <a:lstStyle/>
        <a:p>
          <a:r>
            <a:rPr lang="en-US"/>
            <a:t>IT/Contact Center RFP</a:t>
          </a:r>
        </a:p>
      </dgm:t>
    </dgm:pt>
    <dgm:pt modelId="{C9443714-E323-B246-A490-DB9DEA992FB6}" type="parTrans" cxnId="{63502C85-8148-1D48-8B2F-8DA4BCD577BC}">
      <dgm:prSet/>
      <dgm:spPr/>
      <dgm:t>
        <a:bodyPr/>
        <a:lstStyle/>
        <a:p>
          <a:endParaRPr lang="en-US"/>
        </a:p>
      </dgm:t>
    </dgm:pt>
    <dgm:pt modelId="{D8E3F7C8-5171-8649-9CC2-BF7851B274D2}" type="sibTrans" cxnId="{63502C85-8148-1D48-8B2F-8DA4BCD577BC}">
      <dgm:prSet/>
      <dgm:spPr/>
      <dgm:t>
        <a:bodyPr/>
        <a:lstStyle/>
        <a:p>
          <a:endParaRPr lang="en-US"/>
        </a:p>
      </dgm:t>
    </dgm:pt>
    <dgm:pt modelId="{18043997-643A-5D41-A389-C762B4ADE5F2}">
      <dgm:prSet/>
      <dgm:spPr/>
      <dgm:t>
        <a:bodyPr/>
        <a:lstStyle/>
        <a:p>
          <a:r>
            <a:rPr lang="en-US"/>
            <a:t>Navigator Grants</a:t>
          </a:r>
        </a:p>
      </dgm:t>
    </dgm:pt>
    <dgm:pt modelId="{10EF9002-799D-E24B-B3DB-C2C382A15626}" type="parTrans" cxnId="{15EF3F30-483E-B14B-B0EE-C014B7336833}">
      <dgm:prSet/>
      <dgm:spPr/>
      <dgm:t>
        <a:bodyPr/>
        <a:lstStyle/>
        <a:p>
          <a:endParaRPr lang="en-US"/>
        </a:p>
      </dgm:t>
    </dgm:pt>
    <dgm:pt modelId="{1BE4B5A3-D6DD-8749-9622-9DC6F315CD23}" type="sibTrans" cxnId="{15EF3F30-483E-B14B-B0EE-C014B7336833}">
      <dgm:prSet/>
      <dgm:spPr/>
      <dgm:t>
        <a:bodyPr/>
        <a:lstStyle/>
        <a:p>
          <a:endParaRPr lang="en-US"/>
        </a:p>
      </dgm:t>
    </dgm:pt>
    <dgm:pt modelId="{F4A9D165-082E-054D-BABF-40DBBF30536A}">
      <dgm:prSet/>
      <dgm:spPr/>
      <dgm:t>
        <a:bodyPr/>
        <a:lstStyle/>
        <a:p>
          <a:r>
            <a:rPr lang="en-US"/>
            <a:t>Exchange Blueprint application to federal CMS</a:t>
          </a:r>
        </a:p>
      </dgm:t>
    </dgm:pt>
    <dgm:pt modelId="{65965023-53BB-7641-990E-D659D9624DE1}" type="parTrans" cxnId="{EA1C1BE4-1C60-D542-8D8C-8CCC6DD94F28}">
      <dgm:prSet/>
      <dgm:spPr/>
      <dgm:t>
        <a:bodyPr/>
        <a:lstStyle/>
        <a:p>
          <a:endParaRPr lang="en-US"/>
        </a:p>
      </dgm:t>
    </dgm:pt>
    <dgm:pt modelId="{E463E321-1424-6F4B-AF7B-DE8600861460}" type="sibTrans" cxnId="{EA1C1BE4-1C60-D542-8D8C-8CCC6DD94F28}">
      <dgm:prSet/>
      <dgm:spPr/>
      <dgm:t>
        <a:bodyPr/>
        <a:lstStyle/>
        <a:p>
          <a:endParaRPr lang="en-US"/>
        </a:p>
      </dgm:t>
    </dgm:pt>
    <dgm:pt modelId="{FB1C3A2F-1FC4-064E-AA2B-CB0B1CA81C8C}">
      <dgm:prSet/>
      <dgm:spPr/>
      <dgm:t>
        <a:bodyPr/>
        <a:lstStyle/>
        <a:p>
          <a:r>
            <a:rPr lang="en-US" b="1"/>
            <a:t>October 2024</a:t>
          </a:r>
        </a:p>
      </dgm:t>
    </dgm:pt>
    <dgm:pt modelId="{8CB6078A-6920-8947-B1EA-90A54744F798}" type="parTrans" cxnId="{7153B2BF-222B-6C41-BE86-84E15F51F2B4}">
      <dgm:prSet/>
      <dgm:spPr/>
      <dgm:t>
        <a:bodyPr/>
        <a:lstStyle/>
        <a:p>
          <a:endParaRPr lang="en-US"/>
        </a:p>
      </dgm:t>
    </dgm:pt>
    <dgm:pt modelId="{9F3D00ED-254F-5843-9AAA-394AED6B6293}" type="sibTrans" cxnId="{7153B2BF-222B-6C41-BE86-84E15F51F2B4}">
      <dgm:prSet/>
      <dgm:spPr/>
      <dgm:t>
        <a:bodyPr/>
        <a:lstStyle/>
        <a:p>
          <a:endParaRPr lang="en-US"/>
        </a:p>
      </dgm:t>
    </dgm:pt>
    <dgm:pt modelId="{2C5E9C57-E88C-F548-9E30-35FB38952DCC}">
      <dgm:prSet/>
      <dgm:spPr/>
      <dgm:t>
        <a:bodyPr/>
        <a:lstStyle/>
        <a:p>
          <a:r>
            <a:rPr lang="en-US"/>
            <a:t>Advance planning document and cost-allocation plan requests to CMS</a:t>
          </a:r>
        </a:p>
      </dgm:t>
    </dgm:pt>
    <dgm:pt modelId="{D9C1E6DD-98FC-5C48-9FED-CC99072A071D}" type="parTrans" cxnId="{71301CCD-2BB4-1E46-B210-98C129592A17}">
      <dgm:prSet/>
      <dgm:spPr/>
      <dgm:t>
        <a:bodyPr/>
        <a:lstStyle/>
        <a:p>
          <a:endParaRPr lang="en-US"/>
        </a:p>
      </dgm:t>
    </dgm:pt>
    <dgm:pt modelId="{E709C7CF-4704-F348-985F-E783F462ECF0}" type="sibTrans" cxnId="{71301CCD-2BB4-1E46-B210-98C129592A17}">
      <dgm:prSet/>
      <dgm:spPr/>
      <dgm:t>
        <a:bodyPr/>
        <a:lstStyle/>
        <a:p>
          <a:endParaRPr lang="en-US"/>
        </a:p>
      </dgm:t>
    </dgm:pt>
    <dgm:pt modelId="{A10BE9FD-AEA6-4B4B-9C56-FE9BAFFEBA11}">
      <dgm:prSet/>
      <dgm:spPr/>
      <dgm:t>
        <a:bodyPr/>
        <a:lstStyle/>
        <a:p>
          <a:r>
            <a:rPr lang="en-US"/>
            <a:t>Contract with IT/Contact Center vendor</a:t>
          </a:r>
        </a:p>
      </dgm:t>
    </dgm:pt>
    <dgm:pt modelId="{3A7D12BA-E87A-2346-8645-73EA59343247}" type="parTrans" cxnId="{72B6869E-FDBB-D740-9A6C-1192836AA0A8}">
      <dgm:prSet/>
      <dgm:spPr/>
      <dgm:t>
        <a:bodyPr/>
        <a:lstStyle/>
        <a:p>
          <a:endParaRPr lang="en-US"/>
        </a:p>
      </dgm:t>
    </dgm:pt>
    <dgm:pt modelId="{B67E5124-2D73-0A4B-9068-45C6C4C0425E}" type="sibTrans" cxnId="{72B6869E-FDBB-D740-9A6C-1192836AA0A8}">
      <dgm:prSet/>
      <dgm:spPr/>
      <dgm:t>
        <a:bodyPr/>
        <a:lstStyle/>
        <a:p>
          <a:endParaRPr lang="en-US"/>
        </a:p>
      </dgm:t>
    </dgm:pt>
    <dgm:pt modelId="{2DAF276A-B500-284C-9F5A-BFE64BE39C6D}">
      <dgm:prSet/>
      <dgm:spPr/>
      <dgm:t>
        <a:bodyPr/>
        <a:lstStyle/>
        <a:p>
          <a:r>
            <a:rPr lang="en-US"/>
            <a:t>Marketplace leadership team</a:t>
          </a:r>
        </a:p>
      </dgm:t>
    </dgm:pt>
    <dgm:pt modelId="{075CC86B-47BF-8F4A-B7EC-8EF314EDC03C}" type="parTrans" cxnId="{0CC287E5-C4DB-2144-B90D-C8BDAC80697A}">
      <dgm:prSet/>
      <dgm:spPr/>
      <dgm:t>
        <a:bodyPr/>
        <a:lstStyle/>
        <a:p>
          <a:endParaRPr lang="en-US"/>
        </a:p>
      </dgm:t>
    </dgm:pt>
    <dgm:pt modelId="{96C12071-66A8-4244-AFF0-62C5FF79A4D2}" type="sibTrans" cxnId="{0CC287E5-C4DB-2144-B90D-C8BDAC80697A}">
      <dgm:prSet/>
      <dgm:spPr/>
      <dgm:t>
        <a:bodyPr/>
        <a:lstStyle/>
        <a:p>
          <a:endParaRPr lang="en-US"/>
        </a:p>
      </dgm:t>
    </dgm:pt>
    <dgm:pt modelId="{65E682AA-AB07-EB42-AB4D-FF248227E4F2}">
      <dgm:prSet/>
      <dgm:spPr/>
      <dgm:t>
        <a:bodyPr/>
        <a:lstStyle/>
        <a:p>
          <a:pPr>
            <a:buNone/>
          </a:pPr>
          <a:r>
            <a:rPr lang="en-US" b="1"/>
            <a:t>November 2024</a:t>
          </a:r>
        </a:p>
      </dgm:t>
    </dgm:pt>
    <dgm:pt modelId="{1AF57AAA-7A8A-F042-8545-AB7A707BE1A8}" type="parTrans" cxnId="{338BC0D6-8C73-9D45-A9B1-F60D6F2F0F1D}">
      <dgm:prSet/>
      <dgm:spPr/>
      <dgm:t>
        <a:bodyPr/>
        <a:lstStyle/>
        <a:p>
          <a:endParaRPr lang="en-US"/>
        </a:p>
      </dgm:t>
    </dgm:pt>
    <dgm:pt modelId="{0623780E-F1E3-464C-8340-97A90F997F7C}" type="sibTrans" cxnId="{338BC0D6-8C73-9D45-A9B1-F60D6F2F0F1D}">
      <dgm:prSet/>
      <dgm:spPr/>
      <dgm:t>
        <a:bodyPr/>
        <a:lstStyle/>
        <a:p>
          <a:endParaRPr lang="en-US"/>
        </a:p>
      </dgm:t>
    </dgm:pt>
    <dgm:pt modelId="{256D2E05-9A88-3D43-88B6-C65444DF2691}">
      <dgm:prSet/>
      <dgm:spPr/>
      <dgm:t>
        <a:bodyPr/>
        <a:lstStyle/>
        <a:p>
          <a:pPr>
            <a:buFont typeface="Arial" panose="020B0604020202020204" pitchFamily="34" charset="0"/>
            <a:buChar char="•"/>
          </a:pPr>
          <a:r>
            <a:rPr lang="en-US"/>
            <a:t>Launch Illinois’s State-Based Marketplace on the Federal Platform</a:t>
          </a:r>
        </a:p>
      </dgm:t>
    </dgm:pt>
    <dgm:pt modelId="{F19113EA-1E46-6A45-8D3C-55D95E703BD0}" type="parTrans" cxnId="{6F7487DE-EE4A-0049-AA5B-B0E89DE1EDF4}">
      <dgm:prSet/>
      <dgm:spPr/>
      <dgm:t>
        <a:bodyPr/>
        <a:lstStyle/>
        <a:p>
          <a:endParaRPr lang="en-US"/>
        </a:p>
      </dgm:t>
    </dgm:pt>
    <dgm:pt modelId="{0AC26F0E-1B90-6B4E-9712-DB28C8B3E04E}" type="sibTrans" cxnId="{6F7487DE-EE4A-0049-AA5B-B0E89DE1EDF4}">
      <dgm:prSet/>
      <dgm:spPr/>
      <dgm:t>
        <a:bodyPr/>
        <a:lstStyle/>
        <a:p>
          <a:endParaRPr lang="en-US"/>
        </a:p>
      </dgm:t>
    </dgm:pt>
    <dgm:pt modelId="{37D50EDA-4DD7-1748-9B2E-855462873C53}" type="pres">
      <dgm:prSet presAssocID="{E8A944AC-6E2F-E04C-B436-2FCDAB00C4AA}" presName="Name0" presStyleCnt="0">
        <dgm:presLayoutVars>
          <dgm:dir/>
          <dgm:resizeHandles val="exact"/>
        </dgm:presLayoutVars>
      </dgm:prSet>
      <dgm:spPr/>
    </dgm:pt>
    <dgm:pt modelId="{63708CB0-A802-F142-AC85-8FC3CEA538F4}" type="pres">
      <dgm:prSet presAssocID="{E8A944AC-6E2F-E04C-B436-2FCDAB00C4AA}" presName="arrow" presStyleLbl="bgShp" presStyleIdx="0" presStyleCnt="1"/>
      <dgm:spPr/>
    </dgm:pt>
    <dgm:pt modelId="{F3146BCE-0904-054E-8B6C-9E113B0F857F}" type="pres">
      <dgm:prSet presAssocID="{E8A944AC-6E2F-E04C-B436-2FCDAB00C4AA}" presName="points" presStyleCnt="0"/>
      <dgm:spPr/>
    </dgm:pt>
    <dgm:pt modelId="{FE6F9668-7A9B-D949-828B-23202D361CDC}" type="pres">
      <dgm:prSet presAssocID="{8ADCA719-C32A-824E-B475-9513D1552E6D}" presName="compositeA" presStyleCnt="0"/>
      <dgm:spPr/>
    </dgm:pt>
    <dgm:pt modelId="{8B4A5C76-203D-CA43-A31A-9EB483D44386}" type="pres">
      <dgm:prSet presAssocID="{8ADCA719-C32A-824E-B475-9513D1552E6D}" presName="textA" presStyleLbl="revTx" presStyleIdx="0" presStyleCnt="5">
        <dgm:presLayoutVars>
          <dgm:bulletEnabled val="1"/>
        </dgm:presLayoutVars>
      </dgm:prSet>
      <dgm:spPr/>
    </dgm:pt>
    <dgm:pt modelId="{E090A6D4-3E41-D043-A7D6-2DB529E2C731}" type="pres">
      <dgm:prSet presAssocID="{8ADCA719-C32A-824E-B475-9513D1552E6D}" presName="circleA" presStyleLbl="node1" presStyleIdx="0" presStyleCnt="5"/>
      <dgm:spPr/>
    </dgm:pt>
    <dgm:pt modelId="{90039791-0635-6B4F-A161-2A5FD3A0BE03}" type="pres">
      <dgm:prSet presAssocID="{8ADCA719-C32A-824E-B475-9513D1552E6D}" presName="spaceA" presStyleCnt="0"/>
      <dgm:spPr/>
    </dgm:pt>
    <dgm:pt modelId="{452DBEA5-9DE6-4248-AFCC-A4EBEEFFF2DC}" type="pres">
      <dgm:prSet presAssocID="{0547F05E-EB66-544B-9853-6D4770AEB8AC}" presName="space" presStyleCnt="0"/>
      <dgm:spPr/>
    </dgm:pt>
    <dgm:pt modelId="{6BABBFBB-F91D-4A44-95B9-F570C3AF93B9}" type="pres">
      <dgm:prSet presAssocID="{67A24A33-7E19-9E49-A07D-5FDE4D89B09C}" presName="compositeB" presStyleCnt="0"/>
      <dgm:spPr/>
    </dgm:pt>
    <dgm:pt modelId="{9FDA9A22-FBF1-4047-88F1-0831174854E2}" type="pres">
      <dgm:prSet presAssocID="{67A24A33-7E19-9E49-A07D-5FDE4D89B09C}" presName="textB" presStyleLbl="revTx" presStyleIdx="1" presStyleCnt="5">
        <dgm:presLayoutVars>
          <dgm:bulletEnabled val="1"/>
        </dgm:presLayoutVars>
      </dgm:prSet>
      <dgm:spPr/>
    </dgm:pt>
    <dgm:pt modelId="{2948DF86-D620-A349-A343-A69330E344F8}" type="pres">
      <dgm:prSet presAssocID="{67A24A33-7E19-9E49-A07D-5FDE4D89B09C}" presName="circleB" presStyleLbl="node1" presStyleIdx="1" presStyleCnt="5"/>
      <dgm:spPr/>
    </dgm:pt>
    <dgm:pt modelId="{64AE6C55-ECB6-7546-9AA6-930E19521505}" type="pres">
      <dgm:prSet presAssocID="{67A24A33-7E19-9E49-A07D-5FDE4D89B09C}" presName="spaceB" presStyleCnt="0"/>
      <dgm:spPr/>
    </dgm:pt>
    <dgm:pt modelId="{ADC6C35A-9353-ED46-94E8-765224B87685}" type="pres">
      <dgm:prSet presAssocID="{0191E50B-F6B1-7A4F-B5A1-28821291CA45}" presName="space" presStyleCnt="0"/>
      <dgm:spPr/>
    </dgm:pt>
    <dgm:pt modelId="{45FDAE59-121F-EE49-AB55-C1B5EB6F4DFC}" type="pres">
      <dgm:prSet presAssocID="{E9804C72-4140-8241-B9FC-482CA472540B}" presName="compositeA" presStyleCnt="0"/>
      <dgm:spPr/>
    </dgm:pt>
    <dgm:pt modelId="{DADA35F3-A945-8748-9931-819800F9215D}" type="pres">
      <dgm:prSet presAssocID="{E9804C72-4140-8241-B9FC-482CA472540B}" presName="textA" presStyleLbl="revTx" presStyleIdx="2" presStyleCnt="5">
        <dgm:presLayoutVars>
          <dgm:bulletEnabled val="1"/>
        </dgm:presLayoutVars>
      </dgm:prSet>
      <dgm:spPr/>
    </dgm:pt>
    <dgm:pt modelId="{418D53CC-B8EE-4D46-A0E8-CA91132FFCE8}" type="pres">
      <dgm:prSet presAssocID="{E9804C72-4140-8241-B9FC-482CA472540B}" presName="circleA" presStyleLbl="node1" presStyleIdx="2" presStyleCnt="5"/>
      <dgm:spPr/>
    </dgm:pt>
    <dgm:pt modelId="{CDB7DE6E-119A-204D-843A-0FC582C6245E}" type="pres">
      <dgm:prSet presAssocID="{E9804C72-4140-8241-B9FC-482CA472540B}" presName="spaceA" presStyleCnt="0"/>
      <dgm:spPr/>
    </dgm:pt>
    <dgm:pt modelId="{5725D169-4B79-F042-AFEF-ED7A75F4E566}" type="pres">
      <dgm:prSet presAssocID="{05261908-D353-3146-B7C4-047F3D6A53C6}" presName="space" presStyleCnt="0"/>
      <dgm:spPr/>
    </dgm:pt>
    <dgm:pt modelId="{F759B7B9-28BD-F149-82B1-53ADBEC231D2}" type="pres">
      <dgm:prSet presAssocID="{FB1C3A2F-1FC4-064E-AA2B-CB0B1CA81C8C}" presName="compositeB" presStyleCnt="0"/>
      <dgm:spPr/>
    </dgm:pt>
    <dgm:pt modelId="{2AB2952F-8DD8-E043-AA78-910A8A99968D}" type="pres">
      <dgm:prSet presAssocID="{FB1C3A2F-1FC4-064E-AA2B-CB0B1CA81C8C}" presName="textB" presStyleLbl="revTx" presStyleIdx="3" presStyleCnt="5">
        <dgm:presLayoutVars>
          <dgm:bulletEnabled val="1"/>
        </dgm:presLayoutVars>
      </dgm:prSet>
      <dgm:spPr/>
    </dgm:pt>
    <dgm:pt modelId="{FD207933-8EEC-FA4E-8EAF-F1D2A9EE2DBF}" type="pres">
      <dgm:prSet presAssocID="{FB1C3A2F-1FC4-064E-AA2B-CB0B1CA81C8C}" presName="circleB" presStyleLbl="node1" presStyleIdx="3" presStyleCnt="5"/>
      <dgm:spPr/>
    </dgm:pt>
    <dgm:pt modelId="{A8EEDEA4-3F9C-9242-8561-BB405F02F596}" type="pres">
      <dgm:prSet presAssocID="{FB1C3A2F-1FC4-064E-AA2B-CB0B1CA81C8C}" presName="spaceB" presStyleCnt="0"/>
      <dgm:spPr/>
    </dgm:pt>
    <dgm:pt modelId="{A963D0DD-4C29-C94A-8F88-725F4E77B365}" type="pres">
      <dgm:prSet presAssocID="{9F3D00ED-254F-5843-9AAA-394AED6B6293}" presName="space" presStyleCnt="0"/>
      <dgm:spPr/>
    </dgm:pt>
    <dgm:pt modelId="{5A69CF30-1D7A-5143-9093-EFAE4EA57B2E}" type="pres">
      <dgm:prSet presAssocID="{65E682AA-AB07-EB42-AB4D-FF248227E4F2}" presName="compositeA" presStyleCnt="0"/>
      <dgm:spPr/>
    </dgm:pt>
    <dgm:pt modelId="{E16CBE27-C439-1742-91C1-385C3704E2DF}" type="pres">
      <dgm:prSet presAssocID="{65E682AA-AB07-EB42-AB4D-FF248227E4F2}" presName="textA" presStyleLbl="revTx" presStyleIdx="4" presStyleCnt="5">
        <dgm:presLayoutVars>
          <dgm:bulletEnabled val="1"/>
        </dgm:presLayoutVars>
      </dgm:prSet>
      <dgm:spPr/>
    </dgm:pt>
    <dgm:pt modelId="{4F8DD5E8-5A60-284D-AA82-1CDBD99F0F28}" type="pres">
      <dgm:prSet presAssocID="{65E682AA-AB07-EB42-AB4D-FF248227E4F2}" presName="circleA" presStyleLbl="node1" presStyleIdx="4" presStyleCnt="5"/>
      <dgm:spPr/>
    </dgm:pt>
    <dgm:pt modelId="{2095D921-EF67-DC48-97E6-01BD437C33BB}" type="pres">
      <dgm:prSet presAssocID="{65E682AA-AB07-EB42-AB4D-FF248227E4F2}" presName="spaceA" presStyleCnt="0"/>
      <dgm:spPr/>
    </dgm:pt>
  </dgm:ptLst>
  <dgm:cxnLst>
    <dgm:cxn modelId="{37D9D303-2E91-FE4E-968E-1B699DDB0975}" type="presOf" srcId="{9B2E3465-04B9-8146-82E6-E19156B1F846}" destId="{8B4A5C76-203D-CA43-A31A-9EB483D44386}" srcOrd="0" destOrd="1" presId="urn:microsoft.com/office/officeart/2005/8/layout/hProcess11"/>
    <dgm:cxn modelId="{B8D9CC10-9FA4-554C-824E-A9BBA35E4A37}" type="presOf" srcId="{65E682AA-AB07-EB42-AB4D-FF248227E4F2}" destId="{E16CBE27-C439-1742-91C1-385C3704E2DF}" srcOrd="0" destOrd="0" presId="urn:microsoft.com/office/officeart/2005/8/layout/hProcess11"/>
    <dgm:cxn modelId="{C7C48718-56CF-2E49-BF5F-E3E58C8D8747}" type="presOf" srcId="{FB1C3A2F-1FC4-064E-AA2B-CB0B1CA81C8C}" destId="{2AB2952F-8DD8-E043-AA78-910A8A99968D}" srcOrd="0" destOrd="0" presId="urn:microsoft.com/office/officeart/2005/8/layout/hProcess11"/>
    <dgm:cxn modelId="{F102E819-60EF-894F-9467-3AE4A77C3EF1}" type="presOf" srcId="{E9804C72-4140-8241-B9FC-482CA472540B}" destId="{DADA35F3-A945-8748-9931-819800F9215D}" srcOrd="0" destOrd="0" presId="urn:microsoft.com/office/officeart/2005/8/layout/hProcess11"/>
    <dgm:cxn modelId="{200B5C1A-09C6-884D-82E0-7EEF9812E278}" srcId="{E8A944AC-6E2F-E04C-B436-2FCDAB00C4AA}" destId="{E9804C72-4140-8241-B9FC-482CA472540B}" srcOrd="2" destOrd="0" parTransId="{EEE66569-BA84-0641-A27E-3A774A54D272}" sibTransId="{05261908-D353-3146-B7C4-047F3D6A53C6}"/>
    <dgm:cxn modelId="{4715F81D-E0A4-E24D-B878-AB77A61CD820}" type="presOf" srcId="{F4A9D165-082E-054D-BABF-40DBBF30536A}" destId="{DADA35F3-A945-8748-9931-819800F9215D}" srcOrd="0" destOrd="1" presId="urn:microsoft.com/office/officeart/2005/8/layout/hProcess11"/>
    <dgm:cxn modelId="{A4904E1F-3086-B743-83B5-C01AC4EEA428}" type="presOf" srcId="{E8A944AC-6E2F-E04C-B436-2FCDAB00C4AA}" destId="{37D50EDA-4DD7-1748-9B2E-855462873C53}" srcOrd="0" destOrd="0" presId="urn:microsoft.com/office/officeart/2005/8/layout/hProcess11"/>
    <dgm:cxn modelId="{15EF3F30-483E-B14B-B0EE-C014B7336833}" srcId="{67A24A33-7E19-9E49-A07D-5FDE4D89B09C}" destId="{18043997-643A-5D41-A389-C762B4ADE5F2}" srcOrd="0" destOrd="0" parTransId="{10EF9002-799D-E24B-B3DB-C2C382A15626}" sibTransId="{1BE4B5A3-D6DD-8749-9622-9DC6F315CD23}"/>
    <dgm:cxn modelId="{69BA0540-41EC-7347-954C-8F317C820F92}" type="presOf" srcId="{67A24A33-7E19-9E49-A07D-5FDE4D89B09C}" destId="{9FDA9A22-FBF1-4047-88F1-0831174854E2}" srcOrd="0" destOrd="0" presId="urn:microsoft.com/office/officeart/2005/8/layout/hProcess11"/>
    <dgm:cxn modelId="{CE312A5F-92C8-2149-91A0-605FB424C24C}" srcId="{E8A944AC-6E2F-E04C-B436-2FCDAB00C4AA}" destId="{8ADCA719-C32A-824E-B475-9513D1552E6D}" srcOrd="0" destOrd="0" parTransId="{4A53DE29-9713-6643-B65F-5CB75D5B0516}" sibTransId="{0547F05E-EB66-544B-9853-6D4770AEB8AC}"/>
    <dgm:cxn modelId="{728C3B52-3F39-D44E-AEC4-F56F9491BAC1}" type="presOf" srcId="{2C5E9C57-E88C-F548-9E30-35FB38952DCC}" destId="{9FDA9A22-FBF1-4047-88F1-0831174854E2}" srcOrd="0" destOrd="2" presId="urn:microsoft.com/office/officeart/2005/8/layout/hProcess11"/>
    <dgm:cxn modelId="{A1F3E455-368E-CB4D-921C-025F6126DE19}" type="presOf" srcId="{A10BE9FD-AEA6-4B4B-9C56-FE9BAFFEBA11}" destId="{2AB2952F-8DD8-E043-AA78-910A8A99968D}" srcOrd="0" destOrd="1" presId="urn:microsoft.com/office/officeart/2005/8/layout/hProcess11"/>
    <dgm:cxn modelId="{A38A6F7F-75EC-3C45-9D79-CD34A78E5ADA}" type="presOf" srcId="{18043997-643A-5D41-A389-C762B4ADE5F2}" destId="{9FDA9A22-FBF1-4047-88F1-0831174854E2}" srcOrd="0" destOrd="1" presId="urn:microsoft.com/office/officeart/2005/8/layout/hProcess11"/>
    <dgm:cxn modelId="{63502C85-8148-1D48-8B2F-8DA4BCD577BC}" srcId="{8ADCA719-C32A-824E-B475-9513D1552E6D}" destId="{9B2E3465-04B9-8146-82E6-E19156B1F846}" srcOrd="0" destOrd="0" parTransId="{C9443714-E323-B246-A490-DB9DEA992FB6}" sibTransId="{D8E3F7C8-5171-8649-9CC2-BF7851B274D2}"/>
    <dgm:cxn modelId="{72B6869E-FDBB-D740-9A6C-1192836AA0A8}" srcId="{FB1C3A2F-1FC4-064E-AA2B-CB0B1CA81C8C}" destId="{A10BE9FD-AEA6-4B4B-9C56-FE9BAFFEBA11}" srcOrd="0" destOrd="0" parTransId="{3A7D12BA-E87A-2346-8645-73EA59343247}" sibTransId="{B67E5124-2D73-0A4B-9068-45C6C4C0425E}"/>
    <dgm:cxn modelId="{7153B2BF-222B-6C41-BE86-84E15F51F2B4}" srcId="{E8A944AC-6E2F-E04C-B436-2FCDAB00C4AA}" destId="{FB1C3A2F-1FC4-064E-AA2B-CB0B1CA81C8C}" srcOrd="3" destOrd="0" parTransId="{8CB6078A-6920-8947-B1EA-90A54744F798}" sibTransId="{9F3D00ED-254F-5843-9AAA-394AED6B6293}"/>
    <dgm:cxn modelId="{71301CCD-2BB4-1E46-B210-98C129592A17}" srcId="{67A24A33-7E19-9E49-A07D-5FDE4D89B09C}" destId="{2C5E9C57-E88C-F548-9E30-35FB38952DCC}" srcOrd="1" destOrd="0" parTransId="{D9C1E6DD-98FC-5C48-9FED-CC99072A071D}" sibTransId="{E709C7CF-4704-F348-985F-E783F462ECF0}"/>
    <dgm:cxn modelId="{7C5306D2-3A53-D148-9D5C-8F539B18F655}" type="presOf" srcId="{8ADCA719-C32A-824E-B475-9513D1552E6D}" destId="{8B4A5C76-203D-CA43-A31A-9EB483D44386}" srcOrd="0" destOrd="0" presId="urn:microsoft.com/office/officeart/2005/8/layout/hProcess11"/>
    <dgm:cxn modelId="{338BC0D6-8C73-9D45-A9B1-F60D6F2F0F1D}" srcId="{E8A944AC-6E2F-E04C-B436-2FCDAB00C4AA}" destId="{65E682AA-AB07-EB42-AB4D-FF248227E4F2}" srcOrd="4" destOrd="0" parTransId="{1AF57AAA-7A8A-F042-8545-AB7A707BE1A8}" sibTransId="{0623780E-F1E3-464C-8340-97A90F997F7C}"/>
    <dgm:cxn modelId="{A075F0DB-3D30-3E42-9165-477297F628D3}" type="presOf" srcId="{256D2E05-9A88-3D43-88B6-C65444DF2691}" destId="{E16CBE27-C439-1742-91C1-385C3704E2DF}" srcOrd="0" destOrd="1" presId="urn:microsoft.com/office/officeart/2005/8/layout/hProcess11"/>
    <dgm:cxn modelId="{6F7487DE-EE4A-0049-AA5B-B0E89DE1EDF4}" srcId="{65E682AA-AB07-EB42-AB4D-FF248227E4F2}" destId="{256D2E05-9A88-3D43-88B6-C65444DF2691}" srcOrd="0" destOrd="0" parTransId="{F19113EA-1E46-6A45-8D3C-55D95E703BD0}" sibTransId="{0AC26F0E-1B90-6B4E-9712-DB28C8B3E04E}"/>
    <dgm:cxn modelId="{EA1C1BE4-1C60-D542-8D8C-8CCC6DD94F28}" srcId="{E9804C72-4140-8241-B9FC-482CA472540B}" destId="{F4A9D165-082E-054D-BABF-40DBBF30536A}" srcOrd="0" destOrd="0" parTransId="{65965023-53BB-7641-990E-D659D9624DE1}" sibTransId="{E463E321-1424-6F4B-AF7B-DE8600861460}"/>
    <dgm:cxn modelId="{0CC287E5-C4DB-2144-B90D-C8BDAC80697A}" srcId="{FB1C3A2F-1FC4-064E-AA2B-CB0B1CA81C8C}" destId="{2DAF276A-B500-284C-9F5A-BFE64BE39C6D}" srcOrd="1" destOrd="0" parTransId="{075CC86B-47BF-8F4A-B7EC-8EF314EDC03C}" sibTransId="{96C12071-66A8-4244-AFF0-62C5FF79A4D2}"/>
    <dgm:cxn modelId="{424495E8-847E-BE40-B6CE-C27A6EE9C212}" srcId="{E8A944AC-6E2F-E04C-B436-2FCDAB00C4AA}" destId="{67A24A33-7E19-9E49-A07D-5FDE4D89B09C}" srcOrd="1" destOrd="0" parTransId="{32815215-3C90-C642-AD0D-0478FAAE9BCB}" sibTransId="{0191E50B-F6B1-7A4F-B5A1-28821291CA45}"/>
    <dgm:cxn modelId="{2AEA63EC-91B0-0540-A8F3-D3C5DEFB0C97}" type="presOf" srcId="{2DAF276A-B500-284C-9F5A-BFE64BE39C6D}" destId="{2AB2952F-8DD8-E043-AA78-910A8A99968D}" srcOrd="0" destOrd="2" presId="urn:microsoft.com/office/officeart/2005/8/layout/hProcess11"/>
    <dgm:cxn modelId="{AC4F7AAC-7C68-2C4B-95F1-DAEB05B5A887}" type="presParOf" srcId="{37D50EDA-4DD7-1748-9B2E-855462873C53}" destId="{63708CB0-A802-F142-AC85-8FC3CEA538F4}" srcOrd="0" destOrd="0" presId="urn:microsoft.com/office/officeart/2005/8/layout/hProcess11"/>
    <dgm:cxn modelId="{C159DF07-A634-624F-8480-DF9B6B49D8DA}" type="presParOf" srcId="{37D50EDA-4DD7-1748-9B2E-855462873C53}" destId="{F3146BCE-0904-054E-8B6C-9E113B0F857F}" srcOrd="1" destOrd="0" presId="urn:microsoft.com/office/officeart/2005/8/layout/hProcess11"/>
    <dgm:cxn modelId="{F2675942-4873-854D-95C9-696B8312E363}" type="presParOf" srcId="{F3146BCE-0904-054E-8B6C-9E113B0F857F}" destId="{FE6F9668-7A9B-D949-828B-23202D361CDC}" srcOrd="0" destOrd="0" presId="urn:microsoft.com/office/officeart/2005/8/layout/hProcess11"/>
    <dgm:cxn modelId="{328574BF-4FFE-0243-B66C-CFECF70D9978}" type="presParOf" srcId="{FE6F9668-7A9B-D949-828B-23202D361CDC}" destId="{8B4A5C76-203D-CA43-A31A-9EB483D44386}" srcOrd="0" destOrd="0" presId="urn:microsoft.com/office/officeart/2005/8/layout/hProcess11"/>
    <dgm:cxn modelId="{94B2242E-75E8-B646-8B03-3C07E7699207}" type="presParOf" srcId="{FE6F9668-7A9B-D949-828B-23202D361CDC}" destId="{E090A6D4-3E41-D043-A7D6-2DB529E2C731}" srcOrd="1" destOrd="0" presId="urn:microsoft.com/office/officeart/2005/8/layout/hProcess11"/>
    <dgm:cxn modelId="{568C4B8F-6896-7642-963E-0BBADEF6B95C}" type="presParOf" srcId="{FE6F9668-7A9B-D949-828B-23202D361CDC}" destId="{90039791-0635-6B4F-A161-2A5FD3A0BE03}" srcOrd="2" destOrd="0" presId="urn:microsoft.com/office/officeart/2005/8/layout/hProcess11"/>
    <dgm:cxn modelId="{0799BC3C-BB9F-F249-A77D-A94CC15ED387}" type="presParOf" srcId="{F3146BCE-0904-054E-8B6C-9E113B0F857F}" destId="{452DBEA5-9DE6-4248-AFCC-A4EBEEFFF2DC}" srcOrd="1" destOrd="0" presId="urn:microsoft.com/office/officeart/2005/8/layout/hProcess11"/>
    <dgm:cxn modelId="{81FADD26-83C0-314C-B91E-C66C0633C38C}" type="presParOf" srcId="{F3146BCE-0904-054E-8B6C-9E113B0F857F}" destId="{6BABBFBB-F91D-4A44-95B9-F570C3AF93B9}" srcOrd="2" destOrd="0" presId="urn:microsoft.com/office/officeart/2005/8/layout/hProcess11"/>
    <dgm:cxn modelId="{5D752214-E560-DB47-9FBF-810623DD906E}" type="presParOf" srcId="{6BABBFBB-F91D-4A44-95B9-F570C3AF93B9}" destId="{9FDA9A22-FBF1-4047-88F1-0831174854E2}" srcOrd="0" destOrd="0" presId="urn:microsoft.com/office/officeart/2005/8/layout/hProcess11"/>
    <dgm:cxn modelId="{49CDAD39-238B-DB42-86A2-5DC5BED82402}" type="presParOf" srcId="{6BABBFBB-F91D-4A44-95B9-F570C3AF93B9}" destId="{2948DF86-D620-A349-A343-A69330E344F8}" srcOrd="1" destOrd="0" presId="urn:microsoft.com/office/officeart/2005/8/layout/hProcess11"/>
    <dgm:cxn modelId="{D2603B41-4332-404E-9019-6F3BAE4A6CDB}" type="presParOf" srcId="{6BABBFBB-F91D-4A44-95B9-F570C3AF93B9}" destId="{64AE6C55-ECB6-7546-9AA6-930E19521505}" srcOrd="2" destOrd="0" presId="urn:microsoft.com/office/officeart/2005/8/layout/hProcess11"/>
    <dgm:cxn modelId="{DC35B2A2-6EB2-B741-9456-BF6A3E18AFAA}" type="presParOf" srcId="{F3146BCE-0904-054E-8B6C-9E113B0F857F}" destId="{ADC6C35A-9353-ED46-94E8-765224B87685}" srcOrd="3" destOrd="0" presId="urn:microsoft.com/office/officeart/2005/8/layout/hProcess11"/>
    <dgm:cxn modelId="{CA938549-DBA5-C745-8799-47F8DFB41A91}" type="presParOf" srcId="{F3146BCE-0904-054E-8B6C-9E113B0F857F}" destId="{45FDAE59-121F-EE49-AB55-C1B5EB6F4DFC}" srcOrd="4" destOrd="0" presId="urn:microsoft.com/office/officeart/2005/8/layout/hProcess11"/>
    <dgm:cxn modelId="{53077E6D-4D62-BD44-B435-668ECC217F22}" type="presParOf" srcId="{45FDAE59-121F-EE49-AB55-C1B5EB6F4DFC}" destId="{DADA35F3-A945-8748-9931-819800F9215D}" srcOrd="0" destOrd="0" presId="urn:microsoft.com/office/officeart/2005/8/layout/hProcess11"/>
    <dgm:cxn modelId="{7F9C184E-D1F3-CE45-9AB2-F21FC0A7643B}" type="presParOf" srcId="{45FDAE59-121F-EE49-AB55-C1B5EB6F4DFC}" destId="{418D53CC-B8EE-4D46-A0E8-CA91132FFCE8}" srcOrd="1" destOrd="0" presId="urn:microsoft.com/office/officeart/2005/8/layout/hProcess11"/>
    <dgm:cxn modelId="{054EAED1-FE88-1F48-AA33-7EBEA2BD2F62}" type="presParOf" srcId="{45FDAE59-121F-EE49-AB55-C1B5EB6F4DFC}" destId="{CDB7DE6E-119A-204D-843A-0FC582C6245E}" srcOrd="2" destOrd="0" presId="urn:microsoft.com/office/officeart/2005/8/layout/hProcess11"/>
    <dgm:cxn modelId="{AE9E5C7F-9A35-D148-818C-DA6FDC11749E}" type="presParOf" srcId="{F3146BCE-0904-054E-8B6C-9E113B0F857F}" destId="{5725D169-4B79-F042-AFEF-ED7A75F4E566}" srcOrd="5" destOrd="0" presId="urn:microsoft.com/office/officeart/2005/8/layout/hProcess11"/>
    <dgm:cxn modelId="{735D2B31-3AA5-B843-A388-BA533EECA35A}" type="presParOf" srcId="{F3146BCE-0904-054E-8B6C-9E113B0F857F}" destId="{F759B7B9-28BD-F149-82B1-53ADBEC231D2}" srcOrd="6" destOrd="0" presId="urn:microsoft.com/office/officeart/2005/8/layout/hProcess11"/>
    <dgm:cxn modelId="{80CD8B84-1FFC-0C4E-9C3D-949A9E70490D}" type="presParOf" srcId="{F759B7B9-28BD-F149-82B1-53ADBEC231D2}" destId="{2AB2952F-8DD8-E043-AA78-910A8A99968D}" srcOrd="0" destOrd="0" presId="urn:microsoft.com/office/officeart/2005/8/layout/hProcess11"/>
    <dgm:cxn modelId="{D0AB3989-1F1E-FA4E-A6DD-F8B187CB6774}" type="presParOf" srcId="{F759B7B9-28BD-F149-82B1-53ADBEC231D2}" destId="{FD207933-8EEC-FA4E-8EAF-F1D2A9EE2DBF}" srcOrd="1" destOrd="0" presId="urn:microsoft.com/office/officeart/2005/8/layout/hProcess11"/>
    <dgm:cxn modelId="{8A56EA27-77C7-2E4F-82B9-4AE2853E574C}" type="presParOf" srcId="{F759B7B9-28BD-F149-82B1-53ADBEC231D2}" destId="{A8EEDEA4-3F9C-9242-8561-BB405F02F596}" srcOrd="2" destOrd="0" presId="urn:microsoft.com/office/officeart/2005/8/layout/hProcess11"/>
    <dgm:cxn modelId="{A521F630-FCA7-EE41-8A1A-910629D762ED}" type="presParOf" srcId="{F3146BCE-0904-054E-8B6C-9E113B0F857F}" destId="{A963D0DD-4C29-C94A-8F88-725F4E77B365}" srcOrd="7" destOrd="0" presId="urn:microsoft.com/office/officeart/2005/8/layout/hProcess11"/>
    <dgm:cxn modelId="{A0B613B4-E539-8448-A0CC-C852D8DB5AC9}" type="presParOf" srcId="{F3146BCE-0904-054E-8B6C-9E113B0F857F}" destId="{5A69CF30-1D7A-5143-9093-EFAE4EA57B2E}" srcOrd="8" destOrd="0" presId="urn:microsoft.com/office/officeart/2005/8/layout/hProcess11"/>
    <dgm:cxn modelId="{523A9BEF-B205-614F-BAB8-079A141A1AC0}" type="presParOf" srcId="{5A69CF30-1D7A-5143-9093-EFAE4EA57B2E}" destId="{E16CBE27-C439-1742-91C1-385C3704E2DF}" srcOrd="0" destOrd="0" presId="urn:microsoft.com/office/officeart/2005/8/layout/hProcess11"/>
    <dgm:cxn modelId="{3F9DB83B-BC5D-4B4C-A5BF-DC7D26B9AD52}" type="presParOf" srcId="{5A69CF30-1D7A-5143-9093-EFAE4EA57B2E}" destId="{4F8DD5E8-5A60-284D-AA82-1CDBD99F0F28}" srcOrd="1" destOrd="0" presId="urn:microsoft.com/office/officeart/2005/8/layout/hProcess11"/>
    <dgm:cxn modelId="{85FCF23E-EAE9-854D-9DE2-F12DD422823B}" type="presParOf" srcId="{5A69CF30-1D7A-5143-9093-EFAE4EA57B2E}" destId="{2095D921-EF67-DC48-97E6-01BD437C33BB}"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9AF879-CB4C-A24A-8071-32AD783BC68E}">
      <dsp:nvSpPr>
        <dsp:cNvPr id="0" name=""/>
        <dsp:cNvSpPr/>
      </dsp:nvSpPr>
      <dsp:spPr>
        <a:xfrm>
          <a:off x="0" y="79424"/>
          <a:ext cx="11029243" cy="100386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a:t>Illinois has 12 issuers on the Illinois Individual Exchange for plan year 2024, an increase of 1 from plan year 2023.</a:t>
          </a:r>
          <a:endParaRPr lang="en-US" sz="2600" kern="1200"/>
        </a:p>
      </dsp:txBody>
      <dsp:txXfrm>
        <a:off x="49004" y="128428"/>
        <a:ext cx="10931235" cy="905852"/>
      </dsp:txXfrm>
    </dsp:sp>
    <dsp:sp modelId="{09F5331D-F991-7746-8546-D388E576D8A4}">
      <dsp:nvSpPr>
        <dsp:cNvPr id="0" name=""/>
        <dsp:cNvSpPr/>
      </dsp:nvSpPr>
      <dsp:spPr>
        <a:xfrm>
          <a:off x="0" y="1158165"/>
          <a:ext cx="11029243" cy="1003860"/>
        </a:xfrm>
        <a:prstGeom prst="roundRect">
          <a:avLst/>
        </a:prstGeom>
        <a:solidFill>
          <a:schemeClr val="accent2">
            <a:hueOff val="160063"/>
            <a:satOff val="-3720"/>
            <a:lumOff val="496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a:t>One new issuer entered the Individual ACA market for plan year 2024, Aetna Life Insurance Company</a:t>
          </a:r>
          <a:endParaRPr lang="en-US" sz="2600" kern="1200"/>
        </a:p>
      </dsp:txBody>
      <dsp:txXfrm>
        <a:off x="49004" y="1207169"/>
        <a:ext cx="10931235" cy="905852"/>
      </dsp:txXfrm>
    </dsp:sp>
    <dsp:sp modelId="{967A9E05-C098-BB48-AD34-3FECDEAEAF5D}">
      <dsp:nvSpPr>
        <dsp:cNvPr id="0" name=""/>
        <dsp:cNvSpPr/>
      </dsp:nvSpPr>
      <dsp:spPr>
        <a:xfrm>
          <a:off x="0" y="2236905"/>
          <a:ext cx="11029243" cy="1003860"/>
        </a:xfrm>
        <a:prstGeom prst="roundRect">
          <a:avLst/>
        </a:prstGeom>
        <a:solidFill>
          <a:schemeClr val="accent2">
            <a:hueOff val="320127"/>
            <a:satOff val="-7439"/>
            <a:lumOff val="993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a:t>SSM Health Plan has changed their name to Medica Central Health Plan for plan year 2024</a:t>
          </a:r>
          <a:endParaRPr lang="en-US" sz="2600" kern="1200"/>
        </a:p>
      </dsp:txBody>
      <dsp:txXfrm>
        <a:off x="49004" y="2285909"/>
        <a:ext cx="10931235" cy="905852"/>
      </dsp:txXfrm>
    </dsp:sp>
    <dsp:sp modelId="{E410A1B9-8FEE-3047-9297-C4AEC8A1D6B7}">
      <dsp:nvSpPr>
        <dsp:cNvPr id="0" name=""/>
        <dsp:cNvSpPr/>
      </dsp:nvSpPr>
      <dsp:spPr>
        <a:xfrm>
          <a:off x="0" y="3315644"/>
          <a:ext cx="11029243" cy="1003860"/>
        </a:xfrm>
        <a:prstGeom prst="roundRect">
          <a:avLst/>
        </a:prstGeom>
        <a:solidFill>
          <a:schemeClr val="accent2">
            <a:hueOff val="480190"/>
            <a:satOff val="-11159"/>
            <a:lumOff val="149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b="0" i="0" kern="1200"/>
            <a:t>Rating areas in plan year 2024 remain unchanged from plan year 2023</a:t>
          </a:r>
          <a:endParaRPr lang="en-US" sz="2600" kern="1200"/>
        </a:p>
      </dsp:txBody>
      <dsp:txXfrm>
        <a:off x="49004" y="3364648"/>
        <a:ext cx="10931235" cy="9058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708CB0-A802-F142-AC85-8FC3CEA538F4}">
      <dsp:nvSpPr>
        <dsp:cNvPr id="0" name=""/>
        <dsp:cNvSpPr/>
      </dsp:nvSpPr>
      <dsp:spPr>
        <a:xfrm>
          <a:off x="0" y="1765125"/>
          <a:ext cx="12192000" cy="235350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B4A5C76-203D-CA43-A31A-9EB483D44386}">
      <dsp:nvSpPr>
        <dsp:cNvPr id="0" name=""/>
        <dsp:cNvSpPr/>
      </dsp:nvSpPr>
      <dsp:spPr>
        <a:xfrm>
          <a:off x="877" y="0"/>
          <a:ext cx="1310833" cy="235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1">
          <a:noAutofit/>
        </a:bodyPr>
        <a:lstStyle/>
        <a:p>
          <a:pPr marL="0" lvl="0" indent="0" algn="l" defTabSz="622300">
            <a:lnSpc>
              <a:spcPct val="90000"/>
            </a:lnSpc>
            <a:spcBef>
              <a:spcPct val="0"/>
            </a:spcBef>
            <a:spcAft>
              <a:spcPct val="35000"/>
            </a:spcAft>
            <a:buNone/>
          </a:pPr>
          <a:r>
            <a:rPr lang="en-US" sz="1400" b="1" kern="1200">
              <a:solidFill>
                <a:schemeClr val="accent5"/>
              </a:solidFill>
            </a:rPr>
            <a:t>March 2024</a:t>
          </a:r>
        </a:p>
        <a:p>
          <a:pPr marL="127000" lvl="1" indent="-127000" algn="l" defTabSz="488950">
            <a:lnSpc>
              <a:spcPct val="90000"/>
            </a:lnSpc>
            <a:spcBef>
              <a:spcPct val="0"/>
            </a:spcBef>
            <a:spcAft>
              <a:spcPct val="15000"/>
            </a:spcAft>
            <a:buChar char="•"/>
            <a:tabLst/>
          </a:pPr>
          <a:r>
            <a:rPr lang="en-US" sz="1100" kern="1200"/>
            <a:t>Marketplace Director onboarded</a:t>
          </a:r>
        </a:p>
        <a:p>
          <a:pPr marL="127000" lvl="1" indent="-114300" algn="l" defTabSz="488950">
            <a:lnSpc>
              <a:spcPct val="90000"/>
            </a:lnSpc>
            <a:spcBef>
              <a:spcPct val="0"/>
            </a:spcBef>
            <a:spcAft>
              <a:spcPct val="15000"/>
            </a:spcAft>
            <a:buChar char="•"/>
            <a:tabLst/>
          </a:pPr>
          <a:r>
            <a:rPr lang="en-US" sz="1100" kern="1200"/>
            <a:t>Inaugural HBEAC Meeting</a:t>
          </a:r>
        </a:p>
      </dsp:txBody>
      <dsp:txXfrm>
        <a:off x="877" y="0"/>
        <a:ext cx="1310833" cy="2353500"/>
      </dsp:txXfrm>
    </dsp:sp>
    <dsp:sp modelId="{E090A6D4-3E41-D043-A7D6-2DB529E2C731}">
      <dsp:nvSpPr>
        <dsp:cNvPr id="0" name=""/>
        <dsp:cNvSpPr/>
      </dsp:nvSpPr>
      <dsp:spPr>
        <a:xfrm>
          <a:off x="362106" y="2647688"/>
          <a:ext cx="588375" cy="588375"/>
        </a:xfrm>
        <a:prstGeom prst="ellipse">
          <a:avLst/>
        </a:prstGeom>
        <a:solidFill>
          <a:schemeClr val="tx1">
            <a:lumMod val="95000"/>
            <a:lumOff val="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FDA9A22-FBF1-4047-88F1-0831174854E2}">
      <dsp:nvSpPr>
        <dsp:cNvPr id="0" name=""/>
        <dsp:cNvSpPr/>
      </dsp:nvSpPr>
      <dsp:spPr>
        <a:xfrm>
          <a:off x="1369909" y="3530251"/>
          <a:ext cx="1163984" cy="235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1">
          <a:noAutofit/>
        </a:bodyPr>
        <a:lstStyle/>
        <a:p>
          <a:pPr marL="0" lvl="0" indent="0" algn="l" defTabSz="622300">
            <a:lnSpc>
              <a:spcPct val="90000"/>
            </a:lnSpc>
            <a:spcBef>
              <a:spcPct val="0"/>
            </a:spcBef>
            <a:spcAft>
              <a:spcPct val="35000"/>
            </a:spcAft>
            <a:buNone/>
          </a:pPr>
          <a:r>
            <a:rPr lang="en-US" sz="1400" b="1" kern="1200">
              <a:solidFill>
                <a:schemeClr val="accent5"/>
              </a:solidFill>
            </a:rPr>
            <a:t>April 2024</a:t>
          </a:r>
        </a:p>
        <a:p>
          <a:pPr marL="127000" lvl="1" indent="-127000" algn="l" defTabSz="488950">
            <a:lnSpc>
              <a:spcPct val="90000"/>
            </a:lnSpc>
            <a:spcBef>
              <a:spcPct val="0"/>
            </a:spcBef>
            <a:spcAft>
              <a:spcPct val="15000"/>
            </a:spcAft>
            <a:buChar char="•"/>
            <a:tabLst/>
          </a:pPr>
          <a:r>
            <a:rPr lang="en-US" sz="1100" kern="1200"/>
            <a:t>Navigator Program Plan completed</a:t>
          </a:r>
        </a:p>
      </dsp:txBody>
      <dsp:txXfrm>
        <a:off x="1369909" y="3530251"/>
        <a:ext cx="1163984" cy="2353500"/>
      </dsp:txXfrm>
    </dsp:sp>
    <dsp:sp modelId="{2948DF86-D620-A349-A343-A69330E344F8}">
      <dsp:nvSpPr>
        <dsp:cNvPr id="0" name=""/>
        <dsp:cNvSpPr/>
      </dsp:nvSpPr>
      <dsp:spPr>
        <a:xfrm>
          <a:off x="1657714" y="2647688"/>
          <a:ext cx="588375" cy="588375"/>
        </a:xfrm>
        <a:prstGeom prst="ellipse">
          <a:avLst/>
        </a:prstGeom>
        <a:solidFill>
          <a:schemeClr val="tx1">
            <a:lumMod val="95000"/>
            <a:lumOff val="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ADA35F3-A945-8748-9931-819800F9215D}">
      <dsp:nvSpPr>
        <dsp:cNvPr id="0" name=""/>
        <dsp:cNvSpPr/>
      </dsp:nvSpPr>
      <dsp:spPr>
        <a:xfrm>
          <a:off x="2592093" y="0"/>
          <a:ext cx="1163984" cy="235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1">
          <a:noAutofit/>
        </a:bodyPr>
        <a:lstStyle/>
        <a:p>
          <a:pPr marL="0" lvl="0" indent="0" algn="l" defTabSz="622300">
            <a:lnSpc>
              <a:spcPct val="90000"/>
            </a:lnSpc>
            <a:spcBef>
              <a:spcPct val="0"/>
            </a:spcBef>
            <a:spcAft>
              <a:spcPct val="35000"/>
            </a:spcAft>
            <a:buNone/>
          </a:pPr>
          <a:r>
            <a:rPr lang="en-US" sz="1400" b="1" kern="1200">
              <a:solidFill>
                <a:schemeClr val="accent5"/>
              </a:solidFill>
            </a:rPr>
            <a:t>May 2024</a:t>
          </a:r>
        </a:p>
        <a:p>
          <a:pPr marL="127000" lvl="1" indent="-127000" algn="l" defTabSz="488950">
            <a:lnSpc>
              <a:spcPct val="90000"/>
            </a:lnSpc>
            <a:spcBef>
              <a:spcPct val="0"/>
            </a:spcBef>
            <a:spcAft>
              <a:spcPct val="15000"/>
            </a:spcAft>
            <a:buChar char="•"/>
            <a:tabLst/>
          </a:pPr>
          <a:r>
            <a:rPr lang="en-US" sz="1100" kern="1200"/>
            <a:t>SBM-Medicaid Integration Approach Finalized</a:t>
          </a:r>
        </a:p>
      </dsp:txBody>
      <dsp:txXfrm>
        <a:off x="2592093" y="0"/>
        <a:ext cx="1163984" cy="2353500"/>
      </dsp:txXfrm>
    </dsp:sp>
    <dsp:sp modelId="{418D53CC-B8EE-4D46-A0E8-CA91132FFCE8}">
      <dsp:nvSpPr>
        <dsp:cNvPr id="0" name=""/>
        <dsp:cNvSpPr/>
      </dsp:nvSpPr>
      <dsp:spPr>
        <a:xfrm>
          <a:off x="2879898" y="2647688"/>
          <a:ext cx="588375" cy="588375"/>
        </a:xfrm>
        <a:prstGeom prst="ellipse">
          <a:avLst/>
        </a:prstGeom>
        <a:solidFill>
          <a:schemeClr val="tx1">
            <a:lumMod val="95000"/>
            <a:lumOff val="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09095DB-E86F-AC48-8EC9-47BA871766FF}">
      <dsp:nvSpPr>
        <dsp:cNvPr id="0" name=""/>
        <dsp:cNvSpPr/>
      </dsp:nvSpPr>
      <dsp:spPr>
        <a:xfrm>
          <a:off x="3814277" y="3530251"/>
          <a:ext cx="1163984" cy="235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1">
          <a:noAutofit/>
        </a:bodyPr>
        <a:lstStyle/>
        <a:p>
          <a:pPr marL="0" lvl="0" indent="0" algn="l" defTabSz="622300">
            <a:lnSpc>
              <a:spcPct val="90000"/>
            </a:lnSpc>
            <a:spcBef>
              <a:spcPct val="0"/>
            </a:spcBef>
            <a:spcAft>
              <a:spcPct val="35000"/>
            </a:spcAft>
            <a:buNone/>
          </a:pPr>
          <a:r>
            <a:rPr lang="en-US" sz="1400" b="1" kern="1200">
              <a:solidFill>
                <a:schemeClr val="accent5"/>
              </a:solidFill>
            </a:rPr>
            <a:t>June 2024</a:t>
          </a:r>
        </a:p>
        <a:p>
          <a:pPr marL="127000" lvl="1" indent="-127000" algn="l" defTabSz="488950">
            <a:lnSpc>
              <a:spcPct val="90000"/>
            </a:lnSpc>
            <a:spcBef>
              <a:spcPct val="0"/>
            </a:spcBef>
            <a:spcAft>
              <a:spcPct val="15000"/>
            </a:spcAft>
            <a:buFont typeface="Arial" panose="020B0604020202020204" pitchFamily="34" charset="0"/>
            <a:buChar char="•"/>
            <a:tabLst/>
          </a:pPr>
          <a:r>
            <a:rPr lang="en-US" sz="1100" kern="1200"/>
            <a:t>Post IT/Contact Center Request for Proposals</a:t>
          </a:r>
        </a:p>
      </dsp:txBody>
      <dsp:txXfrm>
        <a:off x="3814277" y="3530251"/>
        <a:ext cx="1163984" cy="2353500"/>
      </dsp:txXfrm>
    </dsp:sp>
    <dsp:sp modelId="{EC00116E-64B9-EA48-B23F-BFFC83F1281D}">
      <dsp:nvSpPr>
        <dsp:cNvPr id="0" name=""/>
        <dsp:cNvSpPr/>
      </dsp:nvSpPr>
      <dsp:spPr>
        <a:xfrm>
          <a:off x="4102082" y="2647688"/>
          <a:ext cx="588375" cy="588375"/>
        </a:xfrm>
        <a:prstGeom prst="ellipse">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A83306B-9A45-4943-B0D9-0533A3AA5D92}">
      <dsp:nvSpPr>
        <dsp:cNvPr id="0" name=""/>
        <dsp:cNvSpPr/>
      </dsp:nvSpPr>
      <dsp:spPr>
        <a:xfrm>
          <a:off x="5036461" y="0"/>
          <a:ext cx="1355320" cy="235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1">
          <a:noAutofit/>
        </a:bodyPr>
        <a:lstStyle/>
        <a:p>
          <a:pPr marL="0" lvl="0" indent="0" algn="l" defTabSz="622300">
            <a:lnSpc>
              <a:spcPct val="90000"/>
            </a:lnSpc>
            <a:spcBef>
              <a:spcPct val="0"/>
            </a:spcBef>
            <a:spcAft>
              <a:spcPct val="35000"/>
            </a:spcAft>
            <a:buFont typeface="+mj-lt"/>
            <a:buNone/>
          </a:pPr>
          <a:r>
            <a:rPr lang="en-US" sz="1400" b="1" kern="1200">
              <a:solidFill>
                <a:schemeClr val="accent5"/>
              </a:solidFill>
            </a:rPr>
            <a:t>July 2024</a:t>
          </a:r>
        </a:p>
        <a:p>
          <a:pPr marL="127000" lvl="1" indent="-127000" algn="l" defTabSz="488950">
            <a:lnSpc>
              <a:spcPct val="90000"/>
            </a:lnSpc>
            <a:spcBef>
              <a:spcPct val="0"/>
            </a:spcBef>
            <a:spcAft>
              <a:spcPct val="15000"/>
            </a:spcAft>
            <a:buFont typeface="Arial" panose="020B0604020202020204" pitchFamily="34" charset="0"/>
            <a:buChar char="•"/>
            <a:tabLst/>
          </a:pPr>
          <a:r>
            <a:rPr lang="en-US" sz="1100" kern="1200"/>
            <a:t>2025 Navigator Grants Awarded</a:t>
          </a:r>
        </a:p>
        <a:p>
          <a:pPr marL="127000" lvl="1" indent="-114300" algn="l" defTabSz="488950">
            <a:lnSpc>
              <a:spcPct val="90000"/>
            </a:lnSpc>
            <a:spcBef>
              <a:spcPct val="0"/>
            </a:spcBef>
            <a:spcAft>
              <a:spcPct val="15000"/>
            </a:spcAft>
            <a:buChar char="•"/>
            <a:tabLst/>
          </a:pPr>
          <a:r>
            <a:rPr lang="en-US" sz="1100" kern="1200"/>
            <a:t>Submit advance planning document (APD) and cost-allocation plan (CAP) requests to CMS</a:t>
          </a:r>
        </a:p>
      </dsp:txBody>
      <dsp:txXfrm>
        <a:off x="5036461" y="0"/>
        <a:ext cx="1355320" cy="2353500"/>
      </dsp:txXfrm>
    </dsp:sp>
    <dsp:sp modelId="{96726D52-7198-A045-9B43-081A2CA6B66D}">
      <dsp:nvSpPr>
        <dsp:cNvPr id="0" name=""/>
        <dsp:cNvSpPr/>
      </dsp:nvSpPr>
      <dsp:spPr>
        <a:xfrm>
          <a:off x="5419934" y="2647688"/>
          <a:ext cx="588375" cy="58837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9264FFA-4150-0A4C-A738-3D572474672B}">
      <dsp:nvSpPr>
        <dsp:cNvPr id="0" name=""/>
        <dsp:cNvSpPr/>
      </dsp:nvSpPr>
      <dsp:spPr>
        <a:xfrm>
          <a:off x="6449981" y="3530251"/>
          <a:ext cx="1369265" cy="235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1">
          <a:noAutofit/>
        </a:bodyPr>
        <a:lstStyle/>
        <a:p>
          <a:pPr marL="0" lvl="0" indent="0" algn="l" defTabSz="622300">
            <a:lnSpc>
              <a:spcPct val="90000"/>
            </a:lnSpc>
            <a:spcBef>
              <a:spcPct val="0"/>
            </a:spcBef>
            <a:spcAft>
              <a:spcPct val="35000"/>
            </a:spcAft>
            <a:buFont typeface="Arial" panose="020B0604020202020204" pitchFamily="34" charset="0"/>
            <a:buNone/>
          </a:pPr>
          <a:r>
            <a:rPr lang="en-US" sz="1400" b="1" kern="1200">
              <a:solidFill>
                <a:schemeClr val="accent5"/>
              </a:solidFill>
            </a:rPr>
            <a:t>August 2024</a:t>
          </a:r>
        </a:p>
        <a:p>
          <a:pPr marL="117475" lvl="1" indent="-117475" algn="l" defTabSz="488950">
            <a:lnSpc>
              <a:spcPct val="90000"/>
            </a:lnSpc>
            <a:spcBef>
              <a:spcPct val="0"/>
            </a:spcBef>
            <a:spcAft>
              <a:spcPct val="15000"/>
            </a:spcAft>
            <a:buChar char="•"/>
            <a:tabLst/>
          </a:pPr>
          <a:r>
            <a:rPr lang="en-US" sz="1100" kern="1200"/>
            <a:t>Submit Exchange Blueprint application to federal CMS</a:t>
          </a:r>
        </a:p>
      </dsp:txBody>
      <dsp:txXfrm>
        <a:off x="6449981" y="3530251"/>
        <a:ext cx="1369265" cy="2353500"/>
      </dsp:txXfrm>
    </dsp:sp>
    <dsp:sp modelId="{A3CDE24E-8EA3-6048-8BD3-E68899080BAF}">
      <dsp:nvSpPr>
        <dsp:cNvPr id="0" name=""/>
        <dsp:cNvSpPr/>
      </dsp:nvSpPr>
      <dsp:spPr>
        <a:xfrm>
          <a:off x="6840426" y="2647688"/>
          <a:ext cx="588375" cy="58837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5366AD6-7C17-7546-AA69-D0C53BDC6683}">
      <dsp:nvSpPr>
        <dsp:cNvPr id="0" name=""/>
        <dsp:cNvSpPr/>
      </dsp:nvSpPr>
      <dsp:spPr>
        <a:xfrm>
          <a:off x="7877445" y="0"/>
          <a:ext cx="1450325" cy="235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1">
          <a:noAutofit/>
        </a:bodyPr>
        <a:lstStyle/>
        <a:p>
          <a:pPr marL="0" lvl="0" indent="0" algn="l" defTabSz="622300">
            <a:lnSpc>
              <a:spcPct val="90000"/>
            </a:lnSpc>
            <a:spcBef>
              <a:spcPct val="0"/>
            </a:spcBef>
            <a:spcAft>
              <a:spcPct val="35000"/>
            </a:spcAft>
            <a:buNone/>
          </a:pPr>
          <a:r>
            <a:rPr lang="en-US" sz="1400" b="1" kern="1200">
              <a:solidFill>
                <a:schemeClr val="accent5"/>
              </a:solidFill>
            </a:rPr>
            <a:t>October 2024</a:t>
          </a:r>
        </a:p>
        <a:p>
          <a:pPr marL="117475" lvl="1" indent="-117475" algn="l" defTabSz="488950">
            <a:lnSpc>
              <a:spcPct val="90000"/>
            </a:lnSpc>
            <a:spcBef>
              <a:spcPct val="0"/>
            </a:spcBef>
            <a:spcAft>
              <a:spcPct val="15000"/>
            </a:spcAft>
            <a:buChar char="•"/>
            <a:tabLst/>
          </a:pPr>
          <a:r>
            <a:rPr lang="en-US" sz="1100" kern="1200"/>
            <a:t>Execute contract with IT/Contact Center vendor</a:t>
          </a:r>
        </a:p>
        <a:p>
          <a:pPr marL="117475" lvl="1" indent="-106363" algn="l" defTabSz="488950">
            <a:lnSpc>
              <a:spcPct val="90000"/>
            </a:lnSpc>
            <a:spcBef>
              <a:spcPct val="0"/>
            </a:spcBef>
            <a:spcAft>
              <a:spcPct val="15000"/>
            </a:spcAft>
            <a:buChar char="•"/>
            <a:tabLst/>
          </a:pPr>
          <a:r>
            <a:rPr lang="en-US" sz="1100" kern="1200"/>
            <a:t>Hire Marketplace leadership team</a:t>
          </a:r>
        </a:p>
      </dsp:txBody>
      <dsp:txXfrm>
        <a:off x="7877445" y="0"/>
        <a:ext cx="1450325" cy="2353500"/>
      </dsp:txXfrm>
    </dsp:sp>
    <dsp:sp modelId="{81EA8EA3-B00D-F642-9B20-A83CC4F0FA7C}">
      <dsp:nvSpPr>
        <dsp:cNvPr id="0" name=""/>
        <dsp:cNvSpPr/>
      </dsp:nvSpPr>
      <dsp:spPr>
        <a:xfrm>
          <a:off x="8308420" y="2647688"/>
          <a:ext cx="588375" cy="58837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895AB10-4D3F-3C44-B6F6-AA0B47FE4BFA}">
      <dsp:nvSpPr>
        <dsp:cNvPr id="0" name=""/>
        <dsp:cNvSpPr/>
      </dsp:nvSpPr>
      <dsp:spPr>
        <a:xfrm>
          <a:off x="9385970" y="3530251"/>
          <a:ext cx="1585952" cy="2353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1">
          <a:noAutofit/>
        </a:bodyPr>
        <a:lstStyle/>
        <a:p>
          <a:pPr marL="0" lvl="0" indent="0" algn="l" defTabSz="622300">
            <a:lnSpc>
              <a:spcPct val="90000"/>
            </a:lnSpc>
            <a:spcBef>
              <a:spcPct val="0"/>
            </a:spcBef>
            <a:spcAft>
              <a:spcPct val="35000"/>
            </a:spcAft>
            <a:buNone/>
          </a:pPr>
          <a:r>
            <a:rPr lang="en-US" sz="1400" b="1" kern="1200">
              <a:solidFill>
                <a:schemeClr val="accent5"/>
              </a:solidFill>
            </a:rPr>
            <a:t>November 2024</a:t>
          </a:r>
        </a:p>
        <a:p>
          <a:pPr marL="117475" lvl="1" indent="-117475" algn="l" defTabSz="488950">
            <a:lnSpc>
              <a:spcPct val="90000"/>
            </a:lnSpc>
            <a:spcBef>
              <a:spcPct val="0"/>
            </a:spcBef>
            <a:spcAft>
              <a:spcPct val="15000"/>
            </a:spcAft>
            <a:buChar char="•"/>
            <a:tabLst/>
          </a:pPr>
          <a:r>
            <a:rPr lang="en-US" sz="1100" kern="1200"/>
            <a:t>Launch Illinois’ State-Based Marketplace on the Federal Platform (SBM-FP)</a:t>
          </a:r>
        </a:p>
      </dsp:txBody>
      <dsp:txXfrm>
        <a:off x="9385970" y="3530251"/>
        <a:ext cx="1585952" cy="2353500"/>
      </dsp:txXfrm>
    </dsp:sp>
    <dsp:sp modelId="{0B179A1B-DFE4-244B-B9AD-3602A6C22758}">
      <dsp:nvSpPr>
        <dsp:cNvPr id="0" name=""/>
        <dsp:cNvSpPr/>
      </dsp:nvSpPr>
      <dsp:spPr>
        <a:xfrm>
          <a:off x="9884758" y="2647688"/>
          <a:ext cx="588375" cy="588375"/>
        </a:xfrm>
        <a:prstGeom prst="ellips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708CB0-A802-F142-AC85-8FC3CEA538F4}">
      <dsp:nvSpPr>
        <dsp:cNvPr id="0" name=""/>
        <dsp:cNvSpPr/>
      </dsp:nvSpPr>
      <dsp:spPr>
        <a:xfrm>
          <a:off x="0" y="936379"/>
          <a:ext cx="11029950" cy="1248506"/>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B4A5C76-203D-CA43-A31A-9EB483D44386}">
      <dsp:nvSpPr>
        <dsp:cNvPr id="0" name=""/>
        <dsp:cNvSpPr/>
      </dsp:nvSpPr>
      <dsp:spPr>
        <a:xfrm>
          <a:off x="4362" y="0"/>
          <a:ext cx="1907351" cy="1248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1">
          <a:noAutofit/>
        </a:bodyPr>
        <a:lstStyle/>
        <a:p>
          <a:pPr marL="0" lvl="0" indent="0" algn="l" defTabSz="622300">
            <a:lnSpc>
              <a:spcPct val="90000"/>
            </a:lnSpc>
            <a:spcBef>
              <a:spcPct val="0"/>
            </a:spcBef>
            <a:spcAft>
              <a:spcPct val="35000"/>
            </a:spcAft>
            <a:buNone/>
          </a:pPr>
          <a:r>
            <a:rPr lang="en-US" sz="1400" b="1" kern="1200"/>
            <a:t>June 2024</a:t>
          </a:r>
        </a:p>
        <a:p>
          <a:pPr marL="57150" lvl="1" indent="-57150" algn="l" defTabSz="488950">
            <a:lnSpc>
              <a:spcPct val="90000"/>
            </a:lnSpc>
            <a:spcBef>
              <a:spcPct val="0"/>
            </a:spcBef>
            <a:spcAft>
              <a:spcPct val="15000"/>
            </a:spcAft>
            <a:buChar char="•"/>
          </a:pPr>
          <a:r>
            <a:rPr lang="en-US" sz="1100" kern="1200"/>
            <a:t>IT/Contact Center RFP</a:t>
          </a:r>
        </a:p>
      </dsp:txBody>
      <dsp:txXfrm>
        <a:off x="4362" y="0"/>
        <a:ext cx="1907351" cy="1248506"/>
      </dsp:txXfrm>
    </dsp:sp>
    <dsp:sp modelId="{E090A6D4-3E41-D043-A7D6-2DB529E2C731}">
      <dsp:nvSpPr>
        <dsp:cNvPr id="0" name=""/>
        <dsp:cNvSpPr/>
      </dsp:nvSpPr>
      <dsp:spPr>
        <a:xfrm>
          <a:off x="801975" y="1404569"/>
          <a:ext cx="312126" cy="31212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DA9A22-FBF1-4047-88F1-0831174854E2}">
      <dsp:nvSpPr>
        <dsp:cNvPr id="0" name=""/>
        <dsp:cNvSpPr/>
      </dsp:nvSpPr>
      <dsp:spPr>
        <a:xfrm>
          <a:off x="2007081" y="1872759"/>
          <a:ext cx="1907351" cy="1248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1">
          <a:noAutofit/>
        </a:bodyPr>
        <a:lstStyle/>
        <a:p>
          <a:pPr marL="0" lvl="0" indent="0" algn="l" defTabSz="622300">
            <a:lnSpc>
              <a:spcPct val="90000"/>
            </a:lnSpc>
            <a:spcBef>
              <a:spcPct val="0"/>
            </a:spcBef>
            <a:spcAft>
              <a:spcPct val="35000"/>
            </a:spcAft>
            <a:buNone/>
          </a:pPr>
          <a:r>
            <a:rPr lang="en-US" sz="1400" b="1" kern="1200"/>
            <a:t>July 2024</a:t>
          </a:r>
        </a:p>
        <a:p>
          <a:pPr marL="57150" lvl="1" indent="-57150" algn="l" defTabSz="488950">
            <a:lnSpc>
              <a:spcPct val="90000"/>
            </a:lnSpc>
            <a:spcBef>
              <a:spcPct val="0"/>
            </a:spcBef>
            <a:spcAft>
              <a:spcPct val="15000"/>
            </a:spcAft>
            <a:buChar char="•"/>
          </a:pPr>
          <a:r>
            <a:rPr lang="en-US" sz="1100" kern="1200"/>
            <a:t>Navigator Grants</a:t>
          </a:r>
        </a:p>
        <a:p>
          <a:pPr marL="57150" lvl="1" indent="-57150" algn="l" defTabSz="488950">
            <a:lnSpc>
              <a:spcPct val="90000"/>
            </a:lnSpc>
            <a:spcBef>
              <a:spcPct val="0"/>
            </a:spcBef>
            <a:spcAft>
              <a:spcPct val="15000"/>
            </a:spcAft>
            <a:buChar char="•"/>
          </a:pPr>
          <a:r>
            <a:rPr lang="en-US" sz="1100" kern="1200"/>
            <a:t>Advance planning document and cost-allocation plan requests to CMS</a:t>
          </a:r>
        </a:p>
      </dsp:txBody>
      <dsp:txXfrm>
        <a:off x="2007081" y="1872759"/>
        <a:ext cx="1907351" cy="1248506"/>
      </dsp:txXfrm>
    </dsp:sp>
    <dsp:sp modelId="{2948DF86-D620-A349-A343-A69330E344F8}">
      <dsp:nvSpPr>
        <dsp:cNvPr id="0" name=""/>
        <dsp:cNvSpPr/>
      </dsp:nvSpPr>
      <dsp:spPr>
        <a:xfrm>
          <a:off x="2804694" y="1404569"/>
          <a:ext cx="312126" cy="31212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DA35F3-A945-8748-9931-819800F9215D}">
      <dsp:nvSpPr>
        <dsp:cNvPr id="0" name=""/>
        <dsp:cNvSpPr/>
      </dsp:nvSpPr>
      <dsp:spPr>
        <a:xfrm>
          <a:off x="4009801" y="0"/>
          <a:ext cx="1907351" cy="1248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1">
          <a:noAutofit/>
        </a:bodyPr>
        <a:lstStyle/>
        <a:p>
          <a:pPr marL="0" lvl="0" indent="0" algn="l" defTabSz="622300">
            <a:lnSpc>
              <a:spcPct val="90000"/>
            </a:lnSpc>
            <a:spcBef>
              <a:spcPct val="0"/>
            </a:spcBef>
            <a:spcAft>
              <a:spcPct val="35000"/>
            </a:spcAft>
            <a:buNone/>
          </a:pPr>
          <a:r>
            <a:rPr lang="en-US" sz="1400" b="1" kern="1200"/>
            <a:t>August 2024</a:t>
          </a:r>
        </a:p>
        <a:p>
          <a:pPr marL="57150" lvl="1" indent="-57150" algn="l" defTabSz="488950">
            <a:lnSpc>
              <a:spcPct val="90000"/>
            </a:lnSpc>
            <a:spcBef>
              <a:spcPct val="0"/>
            </a:spcBef>
            <a:spcAft>
              <a:spcPct val="15000"/>
            </a:spcAft>
            <a:buChar char="•"/>
          </a:pPr>
          <a:r>
            <a:rPr lang="en-US" sz="1100" kern="1200"/>
            <a:t>Exchange Blueprint application to federal CMS</a:t>
          </a:r>
        </a:p>
      </dsp:txBody>
      <dsp:txXfrm>
        <a:off x="4009801" y="0"/>
        <a:ext cx="1907351" cy="1248506"/>
      </dsp:txXfrm>
    </dsp:sp>
    <dsp:sp modelId="{418D53CC-B8EE-4D46-A0E8-CA91132FFCE8}">
      <dsp:nvSpPr>
        <dsp:cNvPr id="0" name=""/>
        <dsp:cNvSpPr/>
      </dsp:nvSpPr>
      <dsp:spPr>
        <a:xfrm>
          <a:off x="4807414" y="1404569"/>
          <a:ext cx="312126" cy="31212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B2952F-8DD8-E043-AA78-910A8A99968D}">
      <dsp:nvSpPr>
        <dsp:cNvPr id="0" name=""/>
        <dsp:cNvSpPr/>
      </dsp:nvSpPr>
      <dsp:spPr>
        <a:xfrm>
          <a:off x="6012521" y="1872759"/>
          <a:ext cx="1907351" cy="1248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1">
          <a:noAutofit/>
        </a:bodyPr>
        <a:lstStyle/>
        <a:p>
          <a:pPr marL="0" lvl="0" indent="0" algn="l" defTabSz="622300">
            <a:lnSpc>
              <a:spcPct val="90000"/>
            </a:lnSpc>
            <a:spcBef>
              <a:spcPct val="0"/>
            </a:spcBef>
            <a:spcAft>
              <a:spcPct val="35000"/>
            </a:spcAft>
            <a:buNone/>
          </a:pPr>
          <a:r>
            <a:rPr lang="en-US" sz="1400" b="1" kern="1200"/>
            <a:t>October 2024</a:t>
          </a:r>
        </a:p>
        <a:p>
          <a:pPr marL="57150" lvl="1" indent="-57150" algn="l" defTabSz="488950">
            <a:lnSpc>
              <a:spcPct val="90000"/>
            </a:lnSpc>
            <a:spcBef>
              <a:spcPct val="0"/>
            </a:spcBef>
            <a:spcAft>
              <a:spcPct val="15000"/>
            </a:spcAft>
            <a:buChar char="•"/>
          </a:pPr>
          <a:r>
            <a:rPr lang="en-US" sz="1100" kern="1200"/>
            <a:t>Contract with IT/Contact Center vendor</a:t>
          </a:r>
        </a:p>
        <a:p>
          <a:pPr marL="57150" lvl="1" indent="-57150" algn="l" defTabSz="488950">
            <a:lnSpc>
              <a:spcPct val="90000"/>
            </a:lnSpc>
            <a:spcBef>
              <a:spcPct val="0"/>
            </a:spcBef>
            <a:spcAft>
              <a:spcPct val="15000"/>
            </a:spcAft>
            <a:buChar char="•"/>
          </a:pPr>
          <a:r>
            <a:rPr lang="en-US" sz="1100" kern="1200"/>
            <a:t>Marketplace leadership team</a:t>
          </a:r>
        </a:p>
      </dsp:txBody>
      <dsp:txXfrm>
        <a:off x="6012521" y="1872759"/>
        <a:ext cx="1907351" cy="1248506"/>
      </dsp:txXfrm>
    </dsp:sp>
    <dsp:sp modelId="{FD207933-8EEC-FA4E-8EAF-F1D2A9EE2DBF}">
      <dsp:nvSpPr>
        <dsp:cNvPr id="0" name=""/>
        <dsp:cNvSpPr/>
      </dsp:nvSpPr>
      <dsp:spPr>
        <a:xfrm>
          <a:off x="6810133" y="1404569"/>
          <a:ext cx="312126" cy="31212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6CBE27-C439-1742-91C1-385C3704E2DF}">
      <dsp:nvSpPr>
        <dsp:cNvPr id="0" name=""/>
        <dsp:cNvSpPr/>
      </dsp:nvSpPr>
      <dsp:spPr>
        <a:xfrm>
          <a:off x="8015240" y="0"/>
          <a:ext cx="1907351" cy="12485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1">
          <a:noAutofit/>
        </a:bodyPr>
        <a:lstStyle/>
        <a:p>
          <a:pPr marL="0" lvl="0" indent="0" algn="l" defTabSz="622300">
            <a:lnSpc>
              <a:spcPct val="90000"/>
            </a:lnSpc>
            <a:spcBef>
              <a:spcPct val="0"/>
            </a:spcBef>
            <a:spcAft>
              <a:spcPct val="35000"/>
            </a:spcAft>
            <a:buNone/>
          </a:pPr>
          <a:r>
            <a:rPr lang="en-US" sz="1400" b="1" kern="1200"/>
            <a:t>November 2024</a:t>
          </a:r>
        </a:p>
        <a:p>
          <a:pPr marL="57150" lvl="1" indent="-57150" algn="l" defTabSz="488950">
            <a:lnSpc>
              <a:spcPct val="90000"/>
            </a:lnSpc>
            <a:spcBef>
              <a:spcPct val="0"/>
            </a:spcBef>
            <a:spcAft>
              <a:spcPct val="15000"/>
            </a:spcAft>
            <a:buFont typeface="Arial" panose="020B0604020202020204" pitchFamily="34" charset="0"/>
            <a:buChar char="•"/>
          </a:pPr>
          <a:r>
            <a:rPr lang="en-US" sz="1100" kern="1200"/>
            <a:t>Launch Illinois’s State-Based Marketplace on the Federal Platform</a:t>
          </a:r>
        </a:p>
      </dsp:txBody>
      <dsp:txXfrm>
        <a:off x="8015240" y="0"/>
        <a:ext cx="1907351" cy="1248506"/>
      </dsp:txXfrm>
    </dsp:sp>
    <dsp:sp modelId="{4F8DD5E8-5A60-284D-AA82-1CDBD99F0F28}">
      <dsp:nvSpPr>
        <dsp:cNvPr id="0" name=""/>
        <dsp:cNvSpPr/>
      </dsp:nvSpPr>
      <dsp:spPr>
        <a:xfrm>
          <a:off x="8812853" y="1404569"/>
          <a:ext cx="312126" cy="31212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F5FB26C-1DE2-55E8-2825-340C093FFC2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A345010-DF1B-C58A-BA35-EA545BE9455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D2BEAA-7C41-2C4B-B78A-42FFEB6B9E68}" type="datetimeFigureOut">
              <a:rPr lang="en-US" smtClean="0"/>
              <a:t>6/14/2024</a:t>
            </a:fld>
            <a:endParaRPr lang="en-US"/>
          </a:p>
        </p:txBody>
      </p:sp>
      <p:sp>
        <p:nvSpPr>
          <p:cNvPr id="4" name="Footer Placeholder 3">
            <a:extLst>
              <a:ext uri="{FF2B5EF4-FFF2-40B4-BE49-F238E27FC236}">
                <a16:creationId xmlns:a16="http://schemas.microsoft.com/office/drawing/2014/main" id="{EB0FDD55-FFCF-0EC2-F391-27CE3BA139B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AEF866-FB59-C8DF-E14F-7D1331D034F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591F15-0006-2149-A2CA-8F34451D4332}" type="slidenum">
              <a:rPr lang="en-US" smtClean="0"/>
              <a:t>‹#›</a:t>
            </a:fld>
            <a:endParaRPr lang="en-US"/>
          </a:p>
        </p:txBody>
      </p:sp>
    </p:spTree>
    <p:extLst>
      <p:ext uri="{BB962C8B-B14F-4D97-AF65-F5344CB8AC3E}">
        <p14:creationId xmlns:p14="http://schemas.microsoft.com/office/powerpoint/2010/main" val="3556432151"/>
      </p:ext>
    </p:extLst>
  </p:cSld>
  <p:clrMap bg1="lt1" tx1="dk1" bg2="lt2" tx2="dk2" accent1="accent1" accent2="accent2" accent3="accent3" accent4="accent4" accent5="accent5" accent6="accent6" hlink="hlink" folHlink="folHlink"/>
  <p:hf sldNum="0" hdr="0" ftr="0" dt="0"/>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1" i="0">
                <a:latin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1" i="0">
                <a:latin typeface="Arial" panose="020B0604020202020204" pitchFamily="34" charset="0"/>
              </a:defRPr>
            </a:lvl1pPr>
          </a:lstStyle>
          <a:p>
            <a:fld id="{6A2C013C-EA41-E04D-A740-7F38A195470E}" type="datetimeFigureOut">
              <a:rPr lang="en-US" smtClean="0"/>
              <a:pPr/>
              <a:t>6/14/2024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1" i="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1" i="0">
                <a:latin typeface="Arial" panose="020B0604020202020204" pitchFamily="34" charset="0"/>
              </a:defRPr>
            </a:lvl1pPr>
          </a:lstStyle>
          <a:p>
            <a:fld id="{5E51B18B-D5BE-EE4E-A2A7-79949970EE00}" type="slidenum">
              <a:rPr lang="en-US" smtClean="0"/>
              <a:pPr/>
              <a:t>‹#›</a:t>
            </a:fld>
            <a:endParaRPr lang="en-US"/>
          </a:p>
        </p:txBody>
      </p:sp>
    </p:spTree>
    <p:extLst>
      <p:ext uri="{BB962C8B-B14F-4D97-AF65-F5344CB8AC3E}">
        <p14:creationId xmlns:p14="http://schemas.microsoft.com/office/powerpoint/2010/main" val="280588565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b="1" i="0" kern="1200">
        <a:solidFill>
          <a:schemeClr val="tx1"/>
        </a:solidFill>
        <a:latin typeface="Arial" panose="020B0604020202020204" pitchFamily="34" charset="0"/>
        <a:ea typeface="+mn-ea"/>
        <a:cs typeface="+mn-cs"/>
      </a:defRPr>
    </a:lvl1pPr>
    <a:lvl2pPr marL="457200" algn="l" defTabSz="914400" rtl="0" eaLnBrk="1" latinLnBrk="0" hangingPunct="1">
      <a:defRPr sz="1200" b="1" i="0" kern="1200">
        <a:solidFill>
          <a:schemeClr val="tx1"/>
        </a:solidFill>
        <a:latin typeface="Arial" panose="020B0604020202020204" pitchFamily="34" charset="0"/>
        <a:ea typeface="+mn-ea"/>
        <a:cs typeface="+mn-cs"/>
      </a:defRPr>
    </a:lvl2pPr>
    <a:lvl3pPr marL="914400" algn="l" defTabSz="914400" rtl="0" eaLnBrk="1" latinLnBrk="0" hangingPunct="1">
      <a:defRPr sz="1200" b="1" i="0" kern="1200">
        <a:solidFill>
          <a:schemeClr val="tx1"/>
        </a:solidFill>
        <a:latin typeface="Arial" panose="020B0604020202020204" pitchFamily="34" charset="0"/>
        <a:ea typeface="+mn-ea"/>
        <a:cs typeface="+mn-cs"/>
      </a:defRPr>
    </a:lvl3pPr>
    <a:lvl4pPr marL="1371600" algn="l" defTabSz="914400" rtl="0" eaLnBrk="1" latinLnBrk="0" hangingPunct="1">
      <a:defRPr sz="1200" b="1" i="0" kern="1200">
        <a:solidFill>
          <a:schemeClr val="tx1"/>
        </a:solidFill>
        <a:latin typeface="Arial" panose="020B0604020202020204" pitchFamily="34" charset="0"/>
        <a:ea typeface="+mn-ea"/>
        <a:cs typeface="+mn-cs"/>
      </a:defRPr>
    </a:lvl4pPr>
    <a:lvl5pPr marL="1828800" algn="l" defTabSz="914400" rtl="0" eaLnBrk="1" latinLnBrk="0" hangingPunct="1">
      <a:defRPr sz="1200" b="1"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 Cover 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ED778D6-5DF5-B5D4-CF5E-A7BC6A7EDA53}"/>
              </a:ext>
            </a:extLst>
          </p:cNvPr>
          <p:cNvSpPr/>
          <p:nvPr userDrawn="1"/>
        </p:nvSpPr>
        <p:spPr>
          <a:xfrm>
            <a:off x="0" y="0"/>
            <a:ext cx="5283199" cy="6858000"/>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23" name="Picture Placeholder 22">
            <a:extLst>
              <a:ext uri="{FF2B5EF4-FFF2-40B4-BE49-F238E27FC236}">
                <a16:creationId xmlns:a16="http://schemas.microsoft.com/office/drawing/2014/main" id="{D6BA8171-419F-D1DB-FB4E-540C58F92589}"/>
              </a:ext>
            </a:extLst>
          </p:cNvPr>
          <p:cNvSpPr>
            <a:spLocks noGrp="1"/>
          </p:cNvSpPr>
          <p:nvPr>
            <p:ph type="pic" sz="quarter" idx="10"/>
          </p:nvPr>
        </p:nvSpPr>
        <p:spPr>
          <a:xfrm>
            <a:off x="0" y="0"/>
            <a:ext cx="4600575" cy="6858000"/>
          </a:xfrm>
        </p:spPr>
        <p:txBody>
          <a:bodyPr/>
          <a:lstStyle/>
          <a:p>
            <a:endParaRPr lang="en-US"/>
          </a:p>
        </p:txBody>
      </p:sp>
      <p:sp>
        <p:nvSpPr>
          <p:cNvPr id="25" name="Text Placeholder 24">
            <a:extLst>
              <a:ext uri="{FF2B5EF4-FFF2-40B4-BE49-F238E27FC236}">
                <a16:creationId xmlns:a16="http://schemas.microsoft.com/office/drawing/2014/main" id="{C92B9B49-D1D9-A4C1-7A9F-A3367FDC57E1}"/>
              </a:ext>
            </a:extLst>
          </p:cNvPr>
          <p:cNvSpPr>
            <a:spLocks noGrp="1"/>
          </p:cNvSpPr>
          <p:nvPr>
            <p:ph type="body" sz="quarter" idx="11" hasCustomPrompt="1"/>
          </p:nvPr>
        </p:nvSpPr>
        <p:spPr>
          <a:xfrm>
            <a:off x="5944312" y="2618990"/>
            <a:ext cx="5826125" cy="498598"/>
          </a:xfrm>
        </p:spPr>
        <p:txBody>
          <a:bodyPr>
            <a:normAutofit/>
          </a:bodyPr>
          <a:lstStyle>
            <a:lvl1pPr marL="0" indent="0" algn="ctr">
              <a:buNone/>
              <a:defRPr sz="3600">
                <a:solidFill>
                  <a:srgbClr val="F26101"/>
                </a:solidFill>
              </a:defRPr>
            </a:lvl1pPr>
          </a:lstStyle>
          <a:p>
            <a:pPr lvl="0"/>
            <a:r>
              <a:rPr lang="en-US"/>
              <a:t>PRESENTATION TITLE</a:t>
            </a:r>
          </a:p>
        </p:txBody>
      </p:sp>
      <p:sp>
        <p:nvSpPr>
          <p:cNvPr id="26" name="Text Placeholder 24">
            <a:extLst>
              <a:ext uri="{FF2B5EF4-FFF2-40B4-BE49-F238E27FC236}">
                <a16:creationId xmlns:a16="http://schemas.microsoft.com/office/drawing/2014/main" id="{3A3D8D34-AF95-AD4A-89D8-E4268D5CCE6E}"/>
              </a:ext>
            </a:extLst>
          </p:cNvPr>
          <p:cNvSpPr>
            <a:spLocks noGrp="1"/>
          </p:cNvSpPr>
          <p:nvPr>
            <p:ph type="body" sz="quarter" idx="12" hasCustomPrompt="1"/>
          </p:nvPr>
        </p:nvSpPr>
        <p:spPr>
          <a:xfrm>
            <a:off x="5944312" y="3245155"/>
            <a:ext cx="5826125" cy="260321"/>
          </a:xfrm>
        </p:spPr>
        <p:txBody>
          <a:bodyPr>
            <a:normAutofit/>
          </a:bodyPr>
          <a:lstStyle>
            <a:lvl1pPr marL="0" indent="0" algn="ctr">
              <a:buNone/>
              <a:defRPr sz="1600">
                <a:solidFill>
                  <a:schemeClr val="tx1"/>
                </a:solidFill>
              </a:defRPr>
            </a:lvl1pPr>
          </a:lstStyle>
          <a:p>
            <a:pPr lvl="0"/>
            <a:r>
              <a:rPr lang="en-US"/>
              <a:t>PRESENTATION DATE</a:t>
            </a:r>
          </a:p>
        </p:txBody>
      </p:sp>
      <p:pic>
        <p:nvPicPr>
          <p:cNvPr id="27" name="Picture 26">
            <a:extLst>
              <a:ext uri="{FF2B5EF4-FFF2-40B4-BE49-F238E27FC236}">
                <a16:creationId xmlns:a16="http://schemas.microsoft.com/office/drawing/2014/main" id="{B1F126A5-4F3C-1A33-8266-4F86D09A1BC2}"/>
              </a:ext>
            </a:extLst>
          </p:cNvPr>
          <p:cNvPicPr>
            <a:picLocks noChangeAspect="1"/>
          </p:cNvPicPr>
          <p:nvPr userDrawn="1"/>
        </p:nvPicPr>
        <p:blipFill>
          <a:blip r:embed="rId2"/>
          <a:srcRect/>
          <a:stretch/>
        </p:blipFill>
        <p:spPr>
          <a:xfrm>
            <a:off x="7686552" y="4406428"/>
            <a:ext cx="2341648" cy="509957"/>
          </a:xfrm>
          <a:prstGeom prst="rect">
            <a:avLst/>
          </a:prstGeom>
        </p:spPr>
      </p:pic>
    </p:spTree>
    <p:extLst>
      <p:ext uri="{BB962C8B-B14F-4D97-AF65-F5344CB8AC3E}">
        <p14:creationId xmlns:p14="http://schemas.microsoft.com/office/powerpoint/2010/main" val="119569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ersona Bio">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0AE8EA3-9819-F3B2-63AE-7BF61011348C}"/>
              </a:ext>
            </a:extLst>
          </p:cNvPr>
          <p:cNvSpPr/>
          <p:nvPr userDrawn="1"/>
        </p:nvSpPr>
        <p:spPr>
          <a:xfrm>
            <a:off x="0" y="0"/>
            <a:ext cx="12192000" cy="3429000"/>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7" name="Oval 6">
            <a:extLst>
              <a:ext uri="{FF2B5EF4-FFF2-40B4-BE49-F238E27FC236}">
                <a16:creationId xmlns:a16="http://schemas.microsoft.com/office/drawing/2014/main" id="{08ED2DDD-99BC-29C3-DD41-74D60FDF3CA8}"/>
              </a:ext>
            </a:extLst>
          </p:cNvPr>
          <p:cNvSpPr/>
          <p:nvPr userDrawn="1"/>
        </p:nvSpPr>
        <p:spPr>
          <a:xfrm>
            <a:off x="5123543" y="2456543"/>
            <a:ext cx="1944914" cy="1944914"/>
          </a:xfrm>
          <a:prstGeom prst="ellipse">
            <a:avLst/>
          </a:prstGeom>
          <a:solidFill>
            <a:schemeClr val="bg1">
              <a:lumMod val="85000"/>
            </a:schemeClr>
          </a:solidFill>
          <a:ln w="698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22" name="Text Placeholder 13">
            <a:extLst>
              <a:ext uri="{FF2B5EF4-FFF2-40B4-BE49-F238E27FC236}">
                <a16:creationId xmlns:a16="http://schemas.microsoft.com/office/drawing/2014/main" id="{0031553E-E93A-FB09-4B10-E0336EB29495}"/>
              </a:ext>
            </a:extLst>
          </p:cNvPr>
          <p:cNvSpPr>
            <a:spLocks noGrp="1"/>
          </p:cNvSpPr>
          <p:nvPr>
            <p:ph type="body" sz="quarter" idx="14" hasCustomPrompt="1"/>
          </p:nvPr>
        </p:nvSpPr>
        <p:spPr>
          <a:xfrm>
            <a:off x="3121020" y="904852"/>
            <a:ext cx="5949953" cy="502538"/>
          </a:xfrm>
        </p:spPr>
        <p:txBody>
          <a:bodyPr>
            <a:noAutofit/>
          </a:bodyPr>
          <a:lstStyle>
            <a:lvl1pPr marL="0" indent="0" algn="ctr">
              <a:buNone/>
              <a:defRPr sz="28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Name of Representative</a:t>
            </a:r>
            <a:endParaRPr lang="en-US"/>
          </a:p>
        </p:txBody>
      </p:sp>
      <p:sp>
        <p:nvSpPr>
          <p:cNvPr id="23" name="Text Placeholder 13">
            <a:extLst>
              <a:ext uri="{FF2B5EF4-FFF2-40B4-BE49-F238E27FC236}">
                <a16:creationId xmlns:a16="http://schemas.microsoft.com/office/drawing/2014/main" id="{3AD0CCA6-C564-94BD-9BC6-C257ED9B9606}"/>
              </a:ext>
            </a:extLst>
          </p:cNvPr>
          <p:cNvSpPr>
            <a:spLocks noGrp="1"/>
          </p:cNvSpPr>
          <p:nvPr>
            <p:ph type="body" sz="quarter" idx="15" hasCustomPrompt="1"/>
          </p:nvPr>
        </p:nvSpPr>
        <p:spPr>
          <a:xfrm>
            <a:off x="3121019" y="1463231"/>
            <a:ext cx="5949953" cy="337353"/>
          </a:xfrm>
        </p:spPr>
        <p:txBody>
          <a:bodyPr>
            <a:noAutofit/>
          </a:bodyPr>
          <a:lstStyle>
            <a:lvl1pPr marL="0" indent="0" algn="ctr">
              <a:buNone/>
              <a:defRPr sz="1800" b="0"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Title</a:t>
            </a:r>
            <a:endParaRPr lang="en-US"/>
          </a:p>
        </p:txBody>
      </p:sp>
      <p:sp>
        <p:nvSpPr>
          <p:cNvPr id="26" name="Text Placeholder 13">
            <a:extLst>
              <a:ext uri="{FF2B5EF4-FFF2-40B4-BE49-F238E27FC236}">
                <a16:creationId xmlns:a16="http://schemas.microsoft.com/office/drawing/2014/main" id="{1256F5E7-0F15-2134-3621-91A054644B82}"/>
              </a:ext>
            </a:extLst>
          </p:cNvPr>
          <p:cNvSpPr>
            <a:spLocks noGrp="1"/>
          </p:cNvSpPr>
          <p:nvPr>
            <p:ph type="body" sz="quarter" idx="16" hasCustomPrompt="1"/>
          </p:nvPr>
        </p:nvSpPr>
        <p:spPr>
          <a:xfrm>
            <a:off x="3121019" y="4746582"/>
            <a:ext cx="5949953" cy="337353"/>
          </a:xfrm>
        </p:spPr>
        <p:txBody>
          <a:bodyPr>
            <a:noAutofit/>
          </a:bodyPr>
          <a:lstStyle>
            <a:lvl1pPr marL="0" indent="0" algn="ctr">
              <a:buNone/>
              <a:defRPr sz="1800" b="0" i="0">
                <a:solidFill>
                  <a:schemeClr val="tx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Speaker Bio</a:t>
            </a:r>
            <a:endParaRPr lang="en-US"/>
          </a:p>
        </p:txBody>
      </p:sp>
      <p:sp>
        <p:nvSpPr>
          <p:cNvPr id="27" name="Text Placeholder 9">
            <a:extLst>
              <a:ext uri="{FF2B5EF4-FFF2-40B4-BE49-F238E27FC236}">
                <a16:creationId xmlns:a16="http://schemas.microsoft.com/office/drawing/2014/main" id="{DE0746C5-081B-B786-71AC-D9196A7014BB}"/>
              </a:ext>
            </a:extLst>
          </p:cNvPr>
          <p:cNvSpPr>
            <a:spLocks noGrp="1"/>
          </p:cNvSpPr>
          <p:nvPr>
            <p:ph type="body" sz="quarter" idx="17" hasCustomPrompt="1"/>
          </p:nvPr>
        </p:nvSpPr>
        <p:spPr>
          <a:xfrm>
            <a:off x="3121018" y="5232477"/>
            <a:ext cx="5949953" cy="1123874"/>
          </a:xfrm>
        </p:spPr>
        <p:txBody>
          <a:bodyPr>
            <a:normAutofit/>
          </a:bodyPr>
          <a:lstStyle>
            <a:lvl1pPr marL="0" indent="0">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p:txBody>
      </p:sp>
      <p:sp>
        <p:nvSpPr>
          <p:cNvPr id="28" name="Picture Placeholder 27">
            <a:extLst>
              <a:ext uri="{FF2B5EF4-FFF2-40B4-BE49-F238E27FC236}">
                <a16:creationId xmlns:a16="http://schemas.microsoft.com/office/drawing/2014/main" id="{83322E93-E79D-864C-60F7-F53A52A3DC66}"/>
              </a:ext>
            </a:extLst>
          </p:cNvPr>
          <p:cNvSpPr>
            <a:spLocks noGrp="1"/>
          </p:cNvSpPr>
          <p:nvPr>
            <p:ph type="pic" sz="quarter" idx="21"/>
          </p:nvPr>
        </p:nvSpPr>
        <p:spPr>
          <a:xfrm>
            <a:off x="5176151" y="2518344"/>
            <a:ext cx="1839686" cy="1839686"/>
          </a:xfrm>
          <a:prstGeom prst="ellipse">
            <a:avLst/>
          </a:prstGeom>
        </p:spPr>
        <p:txBody>
          <a:bodyPr/>
          <a:lstStyle/>
          <a:p>
            <a:endParaRPr lang="en-US"/>
          </a:p>
        </p:txBody>
      </p:sp>
      <p:sp>
        <p:nvSpPr>
          <p:cNvPr id="3" name="Slide Number Placeholder 4">
            <a:extLst>
              <a:ext uri="{FF2B5EF4-FFF2-40B4-BE49-F238E27FC236}">
                <a16:creationId xmlns:a16="http://schemas.microsoft.com/office/drawing/2014/main" id="{CDEE57D4-4F9E-13BB-46B7-0B33349011EB}"/>
              </a:ext>
            </a:extLst>
          </p:cNvPr>
          <p:cNvSpPr>
            <a:spLocks noGrp="1"/>
          </p:cNvSpPr>
          <p:nvPr>
            <p:ph type="sldNum" sz="quarter" idx="12"/>
          </p:nvPr>
        </p:nvSpPr>
        <p:spPr>
          <a:xfrm>
            <a:off x="9324728" y="6403763"/>
            <a:ext cx="2743200" cy="365125"/>
          </a:xfrm>
          <a:prstGeom prst="rect">
            <a:avLst/>
          </a:prstGeom>
        </p:spPr>
        <p:txBody>
          <a:bodyPr/>
          <a:lstStyle/>
          <a:p>
            <a:fld id="{58C190E1-E93E-3C45-BC85-42D718F3CA0A}" type="slidenum">
              <a:rPr lang="en-US" smtClean="0"/>
              <a:pPr/>
              <a:t>‹#›</a:t>
            </a:fld>
            <a:endParaRPr lang="en-US"/>
          </a:p>
        </p:txBody>
      </p:sp>
    </p:spTree>
    <p:extLst>
      <p:ext uri="{BB962C8B-B14F-4D97-AF65-F5344CB8AC3E}">
        <p14:creationId xmlns:p14="http://schemas.microsoft.com/office/powerpoint/2010/main" val="358869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ull Width - Top Im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747F4A8-8204-B595-5E97-8BAA1D905E34}"/>
              </a:ext>
            </a:extLst>
          </p:cNvPr>
          <p:cNvSpPr/>
          <p:nvPr userDrawn="1"/>
        </p:nvSpPr>
        <p:spPr>
          <a:xfrm>
            <a:off x="0" y="0"/>
            <a:ext cx="12192000" cy="3429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3" name="Picture Placeholder 12">
            <a:extLst>
              <a:ext uri="{FF2B5EF4-FFF2-40B4-BE49-F238E27FC236}">
                <a16:creationId xmlns:a16="http://schemas.microsoft.com/office/drawing/2014/main" id="{F9796C05-4A42-EDB6-E1F5-AFC82E266407}"/>
              </a:ext>
            </a:extLst>
          </p:cNvPr>
          <p:cNvSpPr>
            <a:spLocks noGrp="1"/>
          </p:cNvSpPr>
          <p:nvPr>
            <p:ph type="pic" sz="quarter" idx="10"/>
          </p:nvPr>
        </p:nvSpPr>
        <p:spPr>
          <a:xfrm>
            <a:off x="0" y="0"/>
            <a:ext cx="12192000" cy="3429000"/>
          </a:xfrm>
        </p:spPr>
        <p:txBody>
          <a:bodyPr/>
          <a:lstStyle/>
          <a:p>
            <a:endParaRPr lang="en-US"/>
          </a:p>
        </p:txBody>
      </p:sp>
      <p:sp>
        <p:nvSpPr>
          <p:cNvPr id="14" name="Text Placeholder 13">
            <a:extLst>
              <a:ext uri="{FF2B5EF4-FFF2-40B4-BE49-F238E27FC236}">
                <a16:creationId xmlns:a16="http://schemas.microsoft.com/office/drawing/2014/main" id="{CC237798-C407-9644-8153-82CF09A342D9}"/>
              </a:ext>
            </a:extLst>
          </p:cNvPr>
          <p:cNvSpPr>
            <a:spLocks noGrp="1"/>
          </p:cNvSpPr>
          <p:nvPr>
            <p:ph type="body" sz="quarter" idx="14" hasCustomPrompt="1"/>
          </p:nvPr>
        </p:nvSpPr>
        <p:spPr>
          <a:xfrm>
            <a:off x="552121" y="3928734"/>
            <a:ext cx="9544379" cy="467842"/>
          </a:xfrm>
        </p:spPr>
        <p:txBody>
          <a:bodyPr/>
          <a:lstStyle>
            <a:lvl1pPr marL="0" indent="0" algn="l">
              <a:buNone/>
              <a:defRPr b="1" i="0">
                <a:solidFill>
                  <a:srgbClr val="F2610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Slide Title Here</a:t>
            </a:r>
            <a:endParaRPr lang="en-US"/>
          </a:p>
        </p:txBody>
      </p:sp>
      <p:sp>
        <p:nvSpPr>
          <p:cNvPr id="16" name="Text Placeholder 9">
            <a:extLst>
              <a:ext uri="{FF2B5EF4-FFF2-40B4-BE49-F238E27FC236}">
                <a16:creationId xmlns:a16="http://schemas.microsoft.com/office/drawing/2014/main" id="{D61CD41E-723C-B2F8-37A1-9130CE7D0055}"/>
              </a:ext>
            </a:extLst>
          </p:cNvPr>
          <p:cNvSpPr>
            <a:spLocks noGrp="1"/>
          </p:cNvSpPr>
          <p:nvPr>
            <p:ph type="body" sz="quarter" idx="15" hasCustomPrompt="1"/>
          </p:nvPr>
        </p:nvSpPr>
        <p:spPr>
          <a:xfrm>
            <a:off x="552120" y="4546753"/>
            <a:ext cx="9544379" cy="1485747"/>
          </a:xfrm>
        </p:spPr>
        <p:txBody>
          <a:bodyPr>
            <a:normAutofit/>
          </a:bodyPr>
          <a:lstStyle>
            <a:lvl1pPr marL="0" indent="0">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Pellentesque</a:t>
            </a:r>
            <a:r>
              <a:rPr lang="en-US"/>
              <a:t> </a:t>
            </a:r>
            <a:r>
              <a:rPr lang="en-US" err="1"/>
              <a:t>adipiscing</a:t>
            </a:r>
            <a:r>
              <a:rPr lang="en-US"/>
              <a:t> </a:t>
            </a:r>
            <a:r>
              <a:rPr lang="en-US" err="1"/>
              <a:t>commodo</a:t>
            </a:r>
            <a:r>
              <a:rPr lang="en-US"/>
              <a:t> </a:t>
            </a:r>
            <a:r>
              <a:rPr lang="en-US" err="1"/>
              <a:t>elit</a:t>
            </a:r>
            <a:r>
              <a:rPr lang="en-US"/>
              <a:t> at </a:t>
            </a:r>
            <a:r>
              <a:rPr lang="en-US" err="1"/>
              <a:t>imperdiet</a:t>
            </a:r>
            <a:r>
              <a:rPr lang="en-US"/>
              <a:t> dui </a:t>
            </a:r>
            <a:r>
              <a:rPr lang="en-US" err="1"/>
              <a:t>accumsan</a:t>
            </a:r>
            <a:r>
              <a:rPr lang="en-US"/>
              <a:t> sit </a:t>
            </a:r>
            <a:r>
              <a:rPr lang="en-US" err="1"/>
              <a:t>amet</a:t>
            </a:r>
            <a:r>
              <a:rPr lang="en-US"/>
              <a:t>. </a:t>
            </a:r>
            <a:r>
              <a:rPr lang="en-US" err="1"/>
              <a:t>Turpis</a:t>
            </a:r>
            <a:r>
              <a:rPr lang="en-US"/>
              <a:t> </a:t>
            </a:r>
            <a:r>
              <a:rPr lang="en-US" err="1"/>
              <a:t>egestas</a:t>
            </a:r>
            <a:r>
              <a:rPr lang="en-US"/>
              <a:t> sed tempus </a:t>
            </a:r>
            <a:r>
              <a:rPr lang="en-US" err="1"/>
              <a:t>urna</a:t>
            </a:r>
            <a:r>
              <a:rPr lang="en-US"/>
              <a:t> et pharetra pharetra </a:t>
            </a:r>
            <a:r>
              <a:rPr lang="en-US" err="1"/>
              <a:t>massa</a:t>
            </a:r>
            <a:r>
              <a:rPr lang="en-US"/>
              <a:t> </a:t>
            </a:r>
            <a:r>
              <a:rPr lang="en-US" err="1"/>
              <a:t>massa</a:t>
            </a:r>
            <a:r>
              <a:rPr lang="en-US"/>
              <a:t>. Diam </a:t>
            </a:r>
            <a:r>
              <a:rPr lang="en-US" err="1"/>
              <a:t>phasellus</a:t>
            </a:r>
            <a:r>
              <a:rPr lang="en-US"/>
              <a:t> vestibulum lorem sed </a:t>
            </a:r>
            <a:r>
              <a:rPr lang="en-US" err="1"/>
              <a:t>risus</a:t>
            </a:r>
            <a:r>
              <a:rPr lang="en-US"/>
              <a:t> </a:t>
            </a:r>
            <a:r>
              <a:rPr lang="en-US" err="1"/>
              <a:t>ultricies</a:t>
            </a:r>
            <a:r>
              <a:rPr lang="en-US"/>
              <a:t> </a:t>
            </a:r>
            <a:r>
              <a:rPr lang="en-US" err="1"/>
              <a:t>tristique</a:t>
            </a:r>
            <a:r>
              <a:rPr lang="en-US"/>
              <a:t>. Aenean vel </a:t>
            </a:r>
            <a:r>
              <a:rPr lang="en-US" err="1"/>
              <a:t>elit</a:t>
            </a:r>
            <a:r>
              <a:rPr lang="en-US"/>
              <a:t> </a:t>
            </a:r>
            <a:r>
              <a:rPr lang="en-US" err="1"/>
              <a:t>scelerisque</a:t>
            </a:r>
            <a:r>
              <a:rPr lang="en-US"/>
              <a:t> </a:t>
            </a:r>
            <a:r>
              <a:rPr lang="en-US" err="1"/>
              <a:t>mauris</a:t>
            </a:r>
            <a:r>
              <a:rPr lang="en-US"/>
              <a:t> </a:t>
            </a:r>
            <a:r>
              <a:rPr lang="en-US" err="1"/>
              <a:t>pellentesque</a:t>
            </a:r>
            <a:r>
              <a:rPr lang="en-US"/>
              <a:t> pulvinar </a:t>
            </a:r>
            <a:r>
              <a:rPr lang="en-US" err="1"/>
              <a:t>pellentesque</a:t>
            </a:r>
            <a:r>
              <a:rPr lang="en-US"/>
              <a:t> habitant.</a:t>
            </a:r>
          </a:p>
        </p:txBody>
      </p:sp>
      <p:sp>
        <p:nvSpPr>
          <p:cNvPr id="2" name="Slide Number Placeholder 4">
            <a:extLst>
              <a:ext uri="{FF2B5EF4-FFF2-40B4-BE49-F238E27FC236}">
                <a16:creationId xmlns:a16="http://schemas.microsoft.com/office/drawing/2014/main" id="{E9D1A26F-B59E-7473-2C04-7E9B8875A123}"/>
              </a:ext>
            </a:extLst>
          </p:cNvPr>
          <p:cNvSpPr>
            <a:spLocks noGrp="1"/>
          </p:cNvSpPr>
          <p:nvPr>
            <p:ph type="sldNum" sz="quarter" idx="12"/>
          </p:nvPr>
        </p:nvSpPr>
        <p:spPr>
          <a:xfrm>
            <a:off x="9324728" y="6403763"/>
            <a:ext cx="2743200" cy="365125"/>
          </a:xfrm>
        </p:spPr>
        <p:txBody>
          <a:bodyPr/>
          <a:lstStyle/>
          <a:p>
            <a:fld id="{58C190E1-E93E-3C45-BC85-42D718F3CA0A}" type="slidenum">
              <a:rPr lang="en-US" smtClean="0"/>
              <a:pPr/>
              <a:t>‹#›</a:t>
            </a:fld>
            <a:endParaRPr lang="en-US"/>
          </a:p>
        </p:txBody>
      </p:sp>
    </p:spTree>
    <p:extLst>
      <p:ext uri="{BB962C8B-B14F-4D97-AF65-F5344CB8AC3E}">
        <p14:creationId xmlns:p14="http://schemas.microsoft.com/office/powerpoint/2010/main" val="19043408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Column - 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DB6AE-0D12-0ADE-D0BF-3890F8815130}"/>
              </a:ext>
            </a:extLst>
          </p:cNvPr>
          <p:cNvSpPr>
            <a:spLocks noGrp="1"/>
          </p:cNvSpPr>
          <p:nvPr>
            <p:ph type="pic" sz="quarter" idx="10"/>
          </p:nvPr>
        </p:nvSpPr>
        <p:spPr>
          <a:xfrm>
            <a:off x="414528" y="781050"/>
            <a:ext cx="5384800" cy="5384800"/>
          </a:xfrm>
        </p:spPr>
        <p:txBody>
          <a:bodyPr/>
          <a:lstStyle/>
          <a:p>
            <a:endParaRPr lang="en-US"/>
          </a:p>
        </p:txBody>
      </p:sp>
      <p:sp>
        <p:nvSpPr>
          <p:cNvPr id="13" name="Text Placeholder 17">
            <a:extLst>
              <a:ext uri="{FF2B5EF4-FFF2-40B4-BE49-F238E27FC236}">
                <a16:creationId xmlns:a16="http://schemas.microsoft.com/office/drawing/2014/main" id="{1F6128DC-ECC6-5E1C-374D-E9ACE977E5F4}"/>
              </a:ext>
            </a:extLst>
          </p:cNvPr>
          <p:cNvSpPr>
            <a:spLocks noGrp="1"/>
          </p:cNvSpPr>
          <p:nvPr>
            <p:ph type="body" sz="quarter" idx="18" hasCustomPrompt="1"/>
          </p:nvPr>
        </p:nvSpPr>
        <p:spPr>
          <a:xfrm>
            <a:off x="6255261" y="781050"/>
            <a:ext cx="2467352" cy="298450"/>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One</a:t>
            </a:r>
          </a:p>
        </p:txBody>
      </p:sp>
      <p:sp>
        <p:nvSpPr>
          <p:cNvPr id="14" name="Text Placeholder 9">
            <a:extLst>
              <a:ext uri="{FF2B5EF4-FFF2-40B4-BE49-F238E27FC236}">
                <a16:creationId xmlns:a16="http://schemas.microsoft.com/office/drawing/2014/main" id="{8536BF08-5D6E-EACE-230A-3A4B371D473F}"/>
              </a:ext>
            </a:extLst>
          </p:cNvPr>
          <p:cNvSpPr>
            <a:spLocks noGrp="1"/>
          </p:cNvSpPr>
          <p:nvPr>
            <p:ph type="body" sz="quarter" idx="24" hasCustomPrompt="1"/>
          </p:nvPr>
        </p:nvSpPr>
        <p:spPr>
          <a:xfrm>
            <a:off x="6255262" y="1231777"/>
            <a:ext cx="2467352" cy="2082924"/>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p:txBody>
      </p:sp>
      <p:sp>
        <p:nvSpPr>
          <p:cNvPr id="15" name="Text Placeholder 17">
            <a:extLst>
              <a:ext uri="{FF2B5EF4-FFF2-40B4-BE49-F238E27FC236}">
                <a16:creationId xmlns:a16="http://schemas.microsoft.com/office/drawing/2014/main" id="{A7571F87-DD42-A576-A9CE-A54966434DCD}"/>
              </a:ext>
            </a:extLst>
          </p:cNvPr>
          <p:cNvSpPr>
            <a:spLocks noGrp="1"/>
          </p:cNvSpPr>
          <p:nvPr>
            <p:ph type="body" sz="quarter" idx="25" hasCustomPrompt="1"/>
          </p:nvPr>
        </p:nvSpPr>
        <p:spPr>
          <a:xfrm>
            <a:off x="9178548" y="781050"/>
            <a:ext cx="2467352" cy="298450"/>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Two</a:t>
            </a:r>
          </a:p>
        </p:txBody>
      </p:sp>
      <p:sp>
        <p:nvSpPr>
          <p:cNvPr id="16" name="Text Placeholder 9">
            <a:extLst>
              <a:ext uri="{FF2B5EF4-FFF2-40B4-BE49-F238E27FC236}">
                <a16:creationId xmlns:a16="http://schemas.microsoft.com/office/drawing/2014/main" id="{A2A113C5-FC19-E877-1277-2BE604E509FD}"/>
              </a:ext>
            </a:extLst>
          </p:cNvPr>
          <p:cNvSpPr>
            <a:spLocks noGrp="1"/>
          </p:cNvSpPr>
          <p:nvPr>
            <p:ph type="body" sz="quarter" idx="26" hasCustomPrompt="1"/>
          </p:nvPr>
        </p:nvSpPr>
        <p:spPr>
          <a:xfrm>
            <a:off x="9178549" y="1231777"/>
            <a:ext cx="2467352" cy="2082924"/>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p:txBody>
      </p:sp>
      <p:sp>
        <p:nvSpPr>
          <p:cNvPr id="17" name="Text Placeholder 17">
            <a:extLst>
              <a:ext uri="{FF2B5EF4-FFF2-40B4-BE49-F238E27FC236}">
                <a16:creationId xmlns:a16="http://schemas.microsoft.com/office/drawing/2014/main" id="{7BA15D24-DB2F-E951-1B9C-B8AC9B80F804}"/>
              </a:ext>
            </a:extLst>
          </p:cNvPr>
          <p:cNvSpPr>
            <a:spLocks noGrp="1"/>
          </p:cNvSpPr>
          <p:nvPr>
            <p:ph type="body" sz="quarter" idx="27" hasCustomPrompt="1"/>
          </p:nvPr>
        </p:nvSpPr>
        <p:spPr>
          <a:xfrm>
            <a:off x="6255261" y="3638550"/>
            <a:ext cx="2467352" cy="298450"/>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Three</a:t>
            </a:r>
          </a:p>
        </p:txBody>
      </p:sp>
      <p:sp>
        <p:nvSpPr>
          <p:cNvPr id="18" name="Text Placeholder 9">
            <a:extLst>
              <a:ext uri="{FF2B5EF4-FFF2-40B4-BE49-F238E27FC236}">
                <a16:creationId xmlns:a16="http://schemas.microsoft.com/office/drawing/2014/main" id="{51AA1B49-E966-01FA-8186-248AEDAFBCE8}"/>
              </a:ext>
            </a:extLst>
          </p:cNvPr>
          <p:cNvSpPr>
            <a:spLocks noGrp="1"/>
          </p:cNvSpPr>
          <p:nvPr>
            <p:ph type="body" sz="quarter" idx="28" hasCustomPrompt="1"/>
          </p:nvPr>
        </p:nvSpPr>
        <p:spPr>
          <a:xfrm>
            <a:off x="6255262" y="4089277"/>
            <a:ext cx="2467352" cy="2082924"/>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p:txBody>
      </p:sp>
      <p:sp>
        <p:nvSpPr>
          <p:cNvPr id="19" name="Text Placeholder 17">
            <a:extLst>
              <a:ext uri="{FF2B5EF4-FFF2-40B4-BE49-F238E27FC236}">
                <a16:creationId xmlns:a16="http://schemas.microsoft.com/office/drawing/2014/main" id="{10D4B99E-8275-4947-5E49-7A0D49D40B0E}"/>
              </a:ext>
            </a:extLst>
          </p:cNvPr>
          <p:cNvSpPr>
            <a:spLocks noGrp="1"/>
          </p:cNvSpPr>
          <p:nvPr>
            <p:ph type="body" sz="quarter" idx="29" hasCustomPrompt="1"/>
          </p:nvPr>
        </p:nvSpPr>
        <p:spPr>
          <a:xfrm>
            <a:off x="9178548" y="3638550"/>
            <a:ext cx="2467352" cy="298450"/>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Four</a:t>
            </a:r>
          </a:p>
        </p:txBody>
      </p:sp>
      <p:sp>
        <p:nvSpPr>
          <p:cNvPr id="20" name="Text Placeholder 9">
            <a:extLst>
              <a:ext uri="{FF2B5EF4-FFF2-40B4-BE49-F238E27FC236}">
                <a16:creationId xmlns:a16="http://schemas.microsoft.com/office/drawing/2014/main" id="{EF60D2A4-A985-6840-486C-017549CCB8D5}"/>
              </a:ext>
            </a:extLst>
          </p:cNvPr>
          <p:cNvSpPr>
            <a:spLocks noGrp="1"/>
          </p:cNvSpPr>
          <p:nvPr>
            <p:ph type="body" sz="quarter" idx="30" hasCustomPrompt="1"/>
          </p:nvPr>
        </p:nvSpPr>
        <p:spPr>
          <a:xfrm>
            <a:off x="9178549" y="4089277"/>
            <a:ext cx="2467352" cy="2082924"/>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p:txBody>
      </p:sp>
      <p:sp>
        <p:nvSpPr>
          <p:cNvPr id="2" name="Slide Number Placeholder 4">
            <a:extLst>
              <a:ext uri="{FF2B5EF4-FFF2-40B4-BE49-F238E27FC236}">
                <a16:creationId xmlns:a16="http://schemas.microsoft.com/office/drawing/2014/main" id="{F3F528F2-F931-7031-FE92-88C9BF7D6A4C}"/>
              </a:ext>
            </a:extLst>
          </p:cNvPr>
          <p:cNvSpPr>
            <a:spLocks noGrp="1"/>
          </p:cNvSpPr>
          <p:nvPr>
            <p:ph type="sldNum" sz="quarter" idx="12"/>
          </p:nvPr>
        </p:nvSpPr>
        <p:spPr>
          <a:xfrm>
            <a:off x="9324728" y="6403763"/>
            <a:ext cx="2743200" cy="365125"/>
          </a:xfrm>
        </p:spPr>
        <p:txBody>
          <a:bodyPr/>
          <a:lstStyle/>
          <a:p>
            <a:fld id="{58C190E1-E93E-3C45-BC85-42D718F3CA0A}" type="slidenum">
              <a:rPr lang="en-US" smtClean="0"/>
              <a:pPr/>
              <a:t>‹#›</a:t>
            </a:fld>
            <a:endParaRPr lang="en-US"/>
          </a:p>
        </p:txBody>
      </p:sp>
    </p:spTree>
    <p:extLst>
      <p:ext uri="{BB962C8B-B14F-4D97-AF65-F5344CB8AC3E}">
        <p14:creationId xmlns:p14="http://schemas.microsoft.com/office/powerpoint/2010/main" val="6869020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Column - Image Lef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61FBAA3-05CA-EB7B-41CD-CB108411EBE2}"/>
              </a:ext>
            </a:extLst>
          </p:cNvPr>
          <p:cNvSpPr>
            <a:spLocks noGrp="1"/>
          </p:cNvSpPr>
          <p:nvPr>
            <p:ph type="pic" sz="quarter" idx="10"/>
          </p:nvPr>
        </p:nvSpPr>
        <p:spPr>
          <a:xfrm>
            <a:off x="5092700" y="6578"/>
            <a:ext cx="7099300" cy="6858000"/>
          </a:xfrm>
          <a:custGeom>
            <a:avLst/>
            <a:gdLst>
              <a:gd name="connsiteX0" fmla="*/ 0 w 7099300"/>
              <a:gd name="connsiteY0" fmla="*/ 0 h 6858000"/>
              <a:gd name="connsiteX1" fmla="*/ 7099300 w 7099300"/>
              <a:gd name="connsiteY1" fmla="*/ 0 h 6858000"/>
              <a:gd name="connsiteX2" fmla="*/ 7099300 w 7099300"/>
              <a:gd name="connsiteY2" fmla="*/ 6289921 h 6858000"/>
              <a:gd name="connsiteX3" fmla="*/ 6558973 w 7099300"/>
              <a:gd name="connsiteY3" fmla="*/ 6289921 h 6858000"/>
              <a:gd name="connsiteX4" fmla="*/ 6558973 w 7099300"/>
              <a:gd name="connsiteY4" fmla="*/ 6851422 h 6858000"/>
              <a:gd name="connsiteX5" fmla="*/ 7099300 w 7099300"/>
              <a:gd name="connsiteY5" fmla="*/ 6851422 h 6858000"/>
              <a:gd name="connsiteX6" fmla="*/ 7099300 w 7099300"/>
              <a:gd name="connsiteY6" fmla="*/ 6858000 h 6858000"/>
              <a:gd name="connsiteX7" fmla="*/ 0 w 70993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9300" h="6858000">
                <a:moveTo>
                  <a:pt x="0" y="0"/>
                </a:moveTo>
                <a:lnTo>
                  <a:pt x="7099300" y="0"/>
                </a:lnTo>
                <a:lnTo>
                  <a:pt x="7099300" y="6289921"/>
                </a:lnTo>
                <a:lnTo>
                  <a:pt x="6558973" y="6289921"/>
                </a:lnTo>
                <a:lnTo>
                  <a:pt x="6558973" y="6851422"/>
                </a:lnTo>
                <a:lnTo>
                  <a:pt x="7099300" y="6851422"/>
                </a:lnTo>
                <a:lnTo>
                  <a:pt x="7099300" y="6858000"/>
                </a:lnTo>
                <a:lnTo>
                  <a:pt x="0" y="6858000"/>
                </a:lnTo>
                <a:close/>
              </a:path>
            </a:pathLst>
          </a:custGeom>
        </p:spPr>
        <p:txBody>
          <a:bodyPr wrap="square">
            <a:noAutofit/>
          </a:bodyPr>
          <a:lstStyle/>
          <a:p>
            <a:endParaRPr lang="en-US"/>
          </a:p>
        </p:txBody>
      </p:sp>
      <p:sp>
        <p:nvSpPr>
          <p:cNvPr id="15" name="Rectangle 14">
            <a:extLst>
              <a:ext uri="{FF2B5EF4-FFF2-40B4-BE49-F238E27FC236}">
                <a16:creationId xmlns:a16="http://schemas.microsoft.com/office/drawing/2014/main" id="{7DC88FE5-BB8D-F292-F42E-8A02B0F70C86}"/>
              </a:ext>
            </a:extLst>
          </p:cNvPr>
          <p:cNvSpPr/>
          <p:nvPr userDrawn="1"/>
        </p:nvSpPr>
        <p:spPr>
          <a:xfrm>
            <a:off x="11651673" y="6296499"/>
            <a:ext cx="540327" cy="561501"/>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7" name="Text Placeholder 13">
            <a:extLst>
              <a:ext uri="{FF2B5EF4-FFF2-40B4-BE49-F238E27FC236}">
                <a16:creationId xmlns:a16="http://schemas.microsoft.com/office/drawing/2014/main" id="{4EBBE701-9FAE-B08B-DA1C-F0EF66164B69}"/>
              </a:ext>
            </a:extLst>
          </p:cNvPr>
          <p:cNvSpPr>
            <a:spLocks noGrp="1"/>
          </p:cNvSpPr>
          <p:nvPr>
            <p:ph type="body" sz="quarter" idx="14" hasCustomPrompt="1"/>
          </p:nvPr>
        </p:nvSpPr>
        <p:spPr>
          <a:xfrm>
            <a:off x="519684" y="900966"/>
            <a:ext cx="4093029" cy="686533"/>
          </a:xfrm>
        </p:spPr>
        <p:txBody>
          <a:bodyPr/>
          <a:lstStyle>
            <a:lvl1pPr marL="0" indent="0" algn="l">
              <a:buNone/>
              <a:defRPr b="1" i="0">
                <a:solidFill>
                  <a:srgbClr val="F2610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Slide Title Here</a:t>
            </a:r>
            <a:endParaRPr lang="en-US"/>
          </a:p>
        </p:txBody>
      </p:sp>
      <p:sp>
        <p:nvSpPr>
          <p:cNvPr id="18" name="Text Placeholder 17">
            <a:extLst>
              <a:ext uri="{FF2B5EF4-FFF2-40B4-BE49-F238E27FC236}">
                <a16:creationId xmlns:a16="http://schemas.microsoft.com/office/drawing/2014/main" id="{9E39F843-04F1-C63A-6DD1-39B6A3701685}"/>
              </a:ext>
            </a:extLst>
          </p:cNvPr>
          <p:cNvSpPr>
            <a:spLocks noGrp="1"/>
          </p:cNvSpPr>
          <p:nvPr>
            <p:ph type="body" sz="quarter" idx="18" hasCustomPrompt="1"/>
          </p:nvPr>
        </p:nvSpPr>
        <p:spPr>
          <a:xfrm>
            <a:off x="519684" y="1866094"/>
            <a:ext cx="4093028" cy="927891"/>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a:t>
            </a:r>
          </a:p>
        </p:txBody>
      </p:sp>
      <p:sp>
        <p:nvSpPr>
          <p:cNvPr id="19" name="Text Placeholder 9">
            <a:extLst>
              <a:ext uri="{FF2B5EF4-FFF2-40B4-BE49-F238E27FC236}">
                <a16:creationId xmlns:a16="http://schemas.microsoft.com/office/drawing/2014/main" id="{8776367E-BF5F-C705-2331-14C813681171}"/>
              </a:ext>
            </a:extLst>
          </p:cNvPr>
          <p:cNvSpPr>
            <a:spLocks noGrp="1"/>
          </p:cNvSpPr>
          <p:nvPr>
            <p:ph type="body" sz="quarter" idx="24" hasCustomPrompt="1"/>
          </p:nvPr>
        </p:nvSpPr>
        <p:spPr>
          <a:xfrm>
            <a:off x="519684" y="2931844"/>
            <a:ext cx="4093028" cy="1869489"/>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p:txBody>
      </p:sp>
      <p:sp>
        <p:nvSpPr>
          <p:cNvPr id="20" name="Text Placeholder 9">
            <a:extLst>
              <a:ext uri="{FF2B5EF4-FFF2-40B4-BE49-F238E27FC236}">
                <a16:creationId xmlns:a16="http://schemas.microsoft.com/office/drawing/2014/main" id="{E911AC14-0CFE-83E0-E9DF-5EA548168CE4}"/>
              </a:ext>
            </a:extLst>
          </p:cNvPr>
          <p:cNvSpPr>
            <a:spLocks noGrp="1"/>
          </p:cNvSpPr>
          <p:nvPr>
            <p:ph type="body" sz="quarter" idx="25" hasCustomPrompt="1"/>
          </p:nvPr>
        </p:nvSpPr>
        <p:spPr>
          <a:xfrm>
            <a:off x="519684" y="5040793"/>
            <a:ext cx="4093028" cy="763108"/>
          </a:xfrm>
        </p:spPr>
        <p:txBody>
          <a:bodyPr>
            <a:noAutofit/>
          </a:bodyPr>
          <a:lstStyle>
            <a:lvl1pPr marL="171450" indent="-171450">
              <a:lnSpc>
                <a:spcPct val="100000"/>
              </a:lnSpc>
              <a:buFont typeface="Arial" panose="020B0604020202020204" pitchFamily="34" charset="0"/>
              <a:buChar char="•"/>
              <a:defRPr sz="11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p:txBody>
      </p:sp>
      <p:sp>
        <p:nvSpPr>
          <p:cNvPr id="6" name="Slide Number Placeholder 4">
            <a:extLst>
              <a:ext uri="{FF2B5EF4-FFF2-40B4-BE49-F238E27FC236}">
                <a16:creationId xmlns:a16="http://schemas.microsoft.com/office/drawing/2014/main" id="{D1143684-082C-E2D3-F32B-1A49E1777318}"/>
              </a:ext>
            </a:extLst>
          </p:cNvPr>
          <p:cNvSpPr>
            <a:spLocks noGrp="1"/>
          </p:cNvSpPr>
          <p:nvPr>
            <p:ph type="sldNum" sz="quarter" idx="12"/>
          </p:nvPr>
        </p:nvSpPr>
        <p:spPr>
          <a:xfrm>
            <a:off x="9324728" y="6403763"/>
            <a:ext cx="2743200" cy="365125"/>
          </a:xfrm>
        </p:spPr>
        <p:txBody>
          <a:bodyPr/>
          <a:lstStyle>
            <a:lvl1pPr>
              <a:defRPr>
                <a:solidFill>
                  <a:schemeClr val="bg1"/>
                </a:solidFill>
              </a:defRPr>
            </a:lvl1pPr>
          </a:lstStyle>
          <a:p>
            <a:fld id="{58C190E1-E93E-3C45-BC85-42D718F3CA0A}" type="slidenum">
              <a:rPr lang="en-US" smtClean="0"/>
              <a:pPr/>
              <a:t>‹#›</a:t>
            </a:fld>
            <a:endParaRPr lang="en-US"/>
          </a:p>
        </p:txBody>
      </p:sp>
    </p:spTree>
    <p:extLst>
      <p:ext uri="{BB962C8B-B14F-4D97-AF65-F5344CB8AC3E}">
        <p14:creationId xmlns:p14="http://schemas.microsoft.com/office/powerpoint/2010/main" val="3414407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Width - 2 Column Bottom">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00E7871-4B52-A91D-7C3C-DB70FF322429}"/>
              </a:ext>
            </a:extLst>
          </p:cNvPr>
          <p:cNvSpPr txBox="1"/>
          <p:nvPr userDrawn="1"/>
        </p:nvSpPr>
        <p:spPr>
          <a:xfrm>
            <a:off x="546899" y="4015794"/>
            <a:ext cx="5258816" cy="1015663"/>
          </a:xfrm>
          <a:prstGeom prst="rect">
            <a:avLst/>
          </a:prstGeom>
          <a:noFill/>
        </p:spPr>
        <p:txBody>
          <a:bodyPr wrap="square" rtlCol="0">
            <a:spAutoFit/>
          </a:bodyPr>
          <a:lstStyle/>
          <a:p>
            <a:r>
              <a:rPr lang="en-US" sz="1200">
                <a:latin typeface="Arial" panose="020B0604020202020204" pitchFamily="34" charset="0"/>
              </a:rPr>
              <a:t>Aenean </a:t>
            </a:r>
            <a:r>
              <a:rPr lang="en-US" sz="1200" err="1">
                <a:latin typeface="Arial" panose="020B0604020202020204" pitchFamily="34" charset="0"/>
              </a:rPr>
              <a:t>euismod</a:t>
            </a:r>
            <a:r>
              <a:rPr lang="en-US" sz="1200">
                <a:latin typeface="Arial" panose="020B0604020202020204" pitchFamily="34" charset="0"/>
              </a:rPr>
              <a:t> </a:t>
            </a:r>
            <a:r>
              <a:rPr lang="en-US" sz="1200" err="1">
                <a:latin typeface="Arial" panose="020B0604020202020204" pitchFamily="34" charset="0"/>
              </a:rPr>
              <a:t>elementum</a:t>
            </a:r>
            <a:r>
              <a:rPr lang="en-US" sz="1200">
                <a:latin typeface="Arial" panose="020B0604020202020204" pitchFamily="34" charset="0"/>
              </a:rPr>
              <a:t> nisi </a:t>
            </a:r>
            <a:r>
              <a:rPr lang="en-US" sz="1200" err="1">
                <a:latin typeface="Arial" panose="020B0604020202020204" pitchFamily="34" charset="0"/>
              </a:rPr>
              <a:t>quis</a:t>
            </a:r>
            <a:r>
              <a:rPr lang="en-US" sz="1200">
                <a:latin typeface="Arial" panose="020B0604020202020204" pitchFamily="34" charset="0"/>
              </a:rPr>
              <a:t> </a:t>
            </a:r>
            <a:r>
              <a:rPr lang="en-US" sz="1200" err="1">
                <a:latin typeface="Arial" panose="020B0604020202020204" pitchFamily="34" charset="0"/>
              </a:rPr>
              <a:t>eleifend</a:t>
            </a:r>
            <a:r>
              <a:rPr lang="en-US" sz="1200">
                <a:latin typeface="Arial" panose="020B0604020202020204" pitchFamily="34" charset="0"/>
              </a:rPr>
              <a:t>. At </a:t>
            </a:r>
            <a:r>
              <a:rPr lang="en-US" sz="1200" err="1">
                <a:latin typeface="Arial" panose="020B0604020202020204" pitchFamily="34" charset="0"/>
              </a:rPr>
              <a:t>tellus</a:t>
            </a:r>
            <a:r>
              <a:rPr lang="en-US" sz="1200">
                <a:latin typeface="Arial" panose="020B0604020202020204" pitchFamily="34" charset="0"/>
              </a:rPr>
              <a:t> at </a:t>
            </a:r>
            <a:r>
              <a:rPr lang="en-US" sz="1200" err="1">
                <a:latin typeface="Arial" panose="020B0604020202020204" pitchFamily="34" charset="0"/>
              </a:rPr>
              <a:t>urna</a:t>
            </a:r>
            <a:r>
              <a:rPr lang="en-US" sz="1200">
                <a:latin typeface="Arial" panose="020B0604020202020204" pitchFamily="34" charset="0"/>
              </a:rPr>
              <a:t> </a:t>
            </a:r>
            <a:r>
              <a:rPr lang="en-US" sz="1200" err="1">
                <a:latin typeface="Arial" panose="020B0604020202020204" pitchFamily="34" charset="0"/>
              </a:rPr>
              <a:t>condimentum</a:t>
            </a:r>
            <a:r>
              <a:rPr lang="en-US" sz="1200">
                <a:latin typeface="Arial" panose="020B0604020202020204" pitchFamily="34" charset="0"/>
              </a:rPr>
              <a:t> </a:t>
            </a:r>
            <a:r>
              <a:rPr lang="en-US" sz="1200" err="1">
                <a:latin typeface="Arial" panose="020B0604020202020204" pitchFamily="34" charset="0"/>
              </a:rPr>
              <a:t>mattis</a:t>
            </a:r>
            <a:r>
              <a:rPr lang="en-US" sz="1200">
                <a:latin typeface="Arial" panose="020B0604020202020204" pitchFamily="34" charset="0"/>
              </a:rPr>
              <a:t> </a:t>
            </a:r>
            <a:r>
              <a:rPr lang="en-US" sz="1200" err="1">
                <a:latin typeface="Arial" panose="020B0604020202020204" pitchFamily="34" charset="0"/>
              </a:rPr>
              <a:t>pellentesque</a:t>
            </a:r>
            <a:r>
              <a:rPr lang="en-US" sz="1200">
                <a:latin typeface="Arial" panose="020B0604020202020204" pitchFamily="34" charset="0"/>
              </a:rPr>
              <a:t>. </a:t>
            </a:r>
            <a:r>
              <a:rPr lang="en-US" sz="1200" err="1">
                <a:latin typeface="Arial" panose="020B0604020202020204" pitchFamily="34" charset="0"/>
              </a:rPr>
              <a:t>Suspendisse</a:t>
            </a:r>
            <a:r>
              <a:rPr lang="en-US" sz="1200">
                <a:latin typeface="Arial" panose="020B0604020202020204" pitchFamily="34" charset="0"/>
              </a:rPr>
              <a:t> </a:t>
            </a:r>
            <a:r>
              <a:rPr lang="en-US" sz="1200" err="1">
                <a:latin typeface="Arial" panose="020B0604020202020204" pitchFamily="34" charset="0"/>
              </a:rPr>
              <a:t>faucibus</a:t>
            </a:r>
            <a:r>
              <a:rPr lang="en-US" sz="1200">
                <a:latin typeface="Arial" panose="020B0604020202020204" pitchFamily="34" charset="0"/>
              </a:rPr>
              <a:t> </a:t>
            </a:r>
            <a:r>
              <a:rPr lang="en-US" sz="1200" err="1">
                <a:latin typeface="Arial" panose="020B0604020202020204" pitchFamily="34" charset="0"/>
              </a:rPr>
              <a:t>interdum</a:t>
            </a:r>
            <a:r>
              <a:rPr lang="en-US" sz="1200">
                <a:latin typeface="Arial" panose="020B0604020202020204" pitchFamily="34" charset="0"/>
              </a:rPr>
              <a:t> </a:t>
            </a:r>
            <a:r>
              <a:rPr lang="en-US" sz="1200" err="1">
                <a:latin typeface="Arial" panose="020B0604020202020204" pitchFamily="34" charset="0"/>
              </a:rPr>
              <a:t>posuere</a:t>
            </a:r>
            <a:r>
              <a:rPr lang="en-US" sz="1200">
                <a:latin typeface="Arial" panose="020B0604020202020204" pitchFamily="34" charset="0"/>
              </a:rPr>
              <a:t> lorem ipsum. Magna </a:t>
            </a:r>
            <a:r>
              <a:rPr lang="en-US" sz="1200" err="1">
                <a:latin typeface="Arial" panose="020B0604020202020204" pitchFamily="34" charset="0"/>
              </a:rPr>
              <a:t>fringilla</a:t>
            </a:r>
            <a:r>
              <a:rPr lang="en-US" sz="1200">
                <a:latin typeface="Arial" panose="020B0604020202020204" pitchFamily="34" charset="0"/>
              </a:rPr>
              <a:t> </a:t>
            </a:r>
            <a:r>
              <a:rPr lang="en-US" sz="1200" err="1">
                <a:latin typeface="Arial" panose="020B0604020202020204" pitchFamily="34" charset="0"/>
              </a:rPr>
              <a:t>urna</a:t>
            </a:r>
            <a:r>
              <a:rPr lang="en-US" sz="1200">
                <a:latin typeface="Arial" panose="020B0604020202020204" pitchFamily="34" charset="0"/>
              </a:rPr>
              <a:t> </a:t>
            </a:r>
            <a:r>
              <a:rPr lang="en-US" sz="1200" err="1">
                <a:latin typeface="Arial" panose="020B0604020202020204" pitchFamily="34" charset="0"/>
              </a:rPr>
              <a:t>porttitor</a:t>
            </a:r>
            <a:r>
              <a:rPr lang="en-US" sz="1200">
                <a:latin typeface="Arial" panose="020B0604020202020204" pitchFamily="34" charset="0"/>
              </a:rPr>
              <a:t> </a:t>
            </a:r>
            <a:r>
              <a:rPr lang="en-US" sz="1200" err="1">
                <a:latin typeface="Arial" panose="020B0604020202020204" pitchFamily="34" charset="0"/>
              </a:rPr>
              <a:t>rhoncus</a:t>
            </a:r>
            <a:r>
              <a:rPr lang="en-US" sz="1200">
                <a:latin typeface="Arial" panose="020B0604020202020204" pitchFamily="34" charset="0"/>
              </a:rPr>
              <a:t> dolor </a:t>
            </a:r>
            <a:r>
              <a:rPr lang="en-US" sz="1200" err="1">
                <a:latin typeface="Arial" panose="020B0604020202020204" pitchFamily="34" charset="0"/>
              </a:rPr>
              <a:t>purus</a:t>
            </a:r>
            <a:r>
              <a:rPr lang="en-US" sz="1200">
                <a:latin typeface="Arial" panose="020B0604020202020204" pitchFamily="34" charset="0"/>
              </a:rPr>
              <a:t> non </a:t>
            </a:r>
            <a:r>
              <a:rPr lang="en-US" sz="1200" err="1">
                <a:latin typeface="Arial" panose="020B0604020202020204" pitchFamily="34" charset="0"/>
              </a:rPr>
              <a:t>enim</a:t>
            </a:r>
            <a:r>
              <a:rPr lang="en-US" sz="1200">
                <a:latin typeface="Arial" panose="020B0604020202020204" pitchFamily="34" charset="0"/>
              </a:rPr>
              <a:t> </a:t>
            </a:r>
            <a:r>
              <a:rPr lang="en-US" sz="1200" err="1">
                <a:latin typeface="Arial" panose="020B0604020202020204" pitchFamily="34" charset="0"/>
              </a:rPr>
              <a:t>praesent</a:t>
            </a:r>
            <a:r>
              <a:rPr lang="en-US" sz="1200">
                <a:latin typeface="Arial" panose="020B0604020202020204" pitchFamily="34" charset="0"/>
              </a:rPr>
              <a:t>. Vitae </a:t>
            </a:r>
            <a:r>
              <a:rPr lang="en-US" sz="1200" err="1">
                <a:latin typeface="Arial" panose="020B0604020202020204" pitchFamily="34" charset="0"/>
              </a:rPr>
              <a:t>tortor</a:t>
            </a:r>
            <a:r>
              <a:rPr lang="en-US" sz="1200">
                <a:latin typeface="Arial" panose="020B0604020202020204" pitchFamily="34" charset="0"/>
              </a:rPr>
              <a:t> </a:t>
            </a:r>
            <a:r>
              <a:rPr lang="en-US" sz="1200" err="1">
                <a:latin typeface="Arial" panose="020B0604020202020204" pitchFamily="34" charset="0"/>
              </a:rPr>
              <a:t>condimentum</a:t>
            </a:r>
            <a:r>
              <a:rPr lang="en-US" sz="1200">
                <a:latin typeface="Arial" panose="020B0604020202020204" pitchFamily="34" charset="0"/>
              </a:rPr>
              <a:t> lacinia </a:t>
            </a:r>
            <a:r>
              <a:rPr lang="en-US" sz="1200" err="1">
                <a:latin typeface="Arial" panose="020B0604020202020204" pitchFamily="34" charset="0"/>
              </a:rPr>
              <a:t>quis</a:t>
            </a:r>
            <a:r>
              <a:rPr lang="en-US" sz="1200">
                <a:latin typeface="Arial" panose="020B0604020202020204" pitchFamily="34" charset="0"/>
              </a:rPr>
              <a:t> vel eros </a:t>
            </a:r>
            <a:r>
              <a:rPr lang="en-US" sz="1200" err="1">
                <a:latin typeface="Arial" panose="020B0604020202020204" pitchFamily="34" charset="0"/>
              </a:rPr>
              <a:t>donec</a:t>
            </a:r>
            <a:r>
              <a:rPr lang="en-US" sz="1200">
                <a:latin typeface="Arial" panose="020B0604020202020204" pitchFamily="34" charset="0"/>
              </a:rPr>
              <a:t> ac </a:t>
            </a:r>
            <a:r>
              <a:rPr lang="en-US" sz="1200" err="1">
                <a:latin typeface="Arial" panose="020B0604020202020204" pitchFamily="34" charset="0"/>
              </a:rPr>
              <a:t>odio</a:t>
            </a:r>
            <a:r>
              <a:rPr lang="en-US" sz="1200">
                <a:latin typeface="Arial" panose="020B0604020202020204" pitchFamily="34" charset="0"/>
              </a:rPr>
              <a:t>. Sed </a:t>
            </a:r>
            <a:r>
              <a:rPr lang="en-US" sz="1200" err="1">
                <a:latin typeface="Arial" panose="020B0604020202020204" pitchFamily="34" charset="0"/>
              </a:rPr>
              <a:t>blandit</a:t>
            </a:r>
            <a:r>
              <a:rPr lang="en-US" sz="1200">
                <a:latin typeface="Arial" panose="020B0604020202020204" pitchFamily="34" charset="0"/>
              </a:rPr>
              <a:t> libero </a:t>
            </a:r>
            <a:r>
              <a:rPr lang="en-US" sz="1200" err="1">
                <a:latin typeface="Arial" panose="020B0604020202020204" pitchFamily="34" charset="0"/>
              </a:rPr>
              <a:t>volutpat</a:t>
            </a:r>
            <a:r>
              <a:rPr lang="en-US" sz="1200">
                <a:latin typeface="Arial" panose="020B0604020202020204" pitchFamily="34" charset="0"/>
              </a:rPr>
              <a:t> sed.</a:t>
            </a:r>
          </a:p>
        </p:txBody>
      </p:sp>
      <p:sp>
        <p:nvSpPr>
          <p:cNvPr id="8" name="TextBox 7">
            <a:extLst>
              <a:ext uri="{FF2B5EF4-FFF2-40B4-BE49-F238E27FC236}">
                <a16:creationId xmlns:a16="http://schemas.microsoft.com/office/drawing/2014/main" id="{B7937C78-3FAD-2B98-B27B-3B86874CB198}"/>
              </a:ext>
            </a:extLst>
          </p:cNvPr>
          <p:cNvSpPr txBox="1"/>
          <p:nvPr userDrawn="1"/>
        </p:nvSpPr>
        <p:spPr>
          <a:xfrm>
            <a:off x="6386286" y="4015794"/>
            <a:ext cx="5258816" cy="1015663"/>
          </a:xfrm>
          <a:prstGeom prst="rect">
            <a:avLst/>
          </a:prstGeom>
          <a:noFill/>
        </p:spPr>
        <p:txBody>
          <a:bodyPr wrap="square" rtlCol="0">
            <a:spAutoFit/>
          </a:bodyPr>
          <a:lstStyle/>
          <a:p>
            <a:r>
              <a:rPr lang="en-US" sz="1200">
                <a:latin typeface="Arial" panose="020B0604020202020204" pitchFamily="34" charset="0"/>
              </a:rPr>
              <a:t>Aenean </a:t>
            </a:r>
            <a:r>
              <a:rPr lang="en-US" sz="1200" err="1">
                <a:latin typeface="Arial" panose="020B0604020202020204" pitchFamily="34" charset="0"/>
              </a:rPr>
              <a:t>euismod</a:t>
            </a:r>
            <a:r>
              <a:rPr lang="en-US" sz="1200">
                <a:latin typeface="Arial" panose="020B0604020202020204" pitchFamily="34" charset="0"/>
              </a:rPr>
              <a:t> </a:t>
            </a:r>
            <a:r>
              <a:rPr lang="en-US" sz="1200" err="1">
                <a:latin typeface="Arial" panose="020B0604020202020204" pitchFamily="34" charset="0"/>
              </a:rPr>
              <a:t>elementum</a:t>
            </a:r>
            <a:r>
              <a:rPr lang="en-US" sz="1200">
                <a:latin typeface="Arial" panose="020B0604020202020204" pitchFamily="34" charset="0"/>
              </a:rPr>
              <a:t> nisi </a:t>
            </a:r>
            <a:r>
              <a:rPr lang="en-US" sz="1200" err="1">
                <a:latin typeface="Arial" panose="020B0604020202020204" pitchFamily="34" charset="0"/>
              </a:rPr>
              <a:t>quis</a:t>
            </a:r>
            <a:r>
              <a:rPr lang="en-US" sz="1200">
                <a:latin typeface="Arial" panose="020B0604020202020204" pitchFamily="34" charset="0"/>
              </a:rPr>
              <a:t> </a:t>
            </a:r>
            <a:r>
              <a:rPr lang="en-US" sz="1200" err="1">
                <a:latin typeface="Arial" panose="020B0604020202020204" pitchFamily="34" charset="0"/>
              </a:rPr>
              <a:t>eleifend</a:t>
            </a:r>
            <a:r>
              <a:rPr lang="en-US" sz="1200">
                <a:latin typeface="Arial" panose="020B0604020202020204" pitchFamily="34" charset="0"/>
              </a:rPr>
              <a:t>. At </a:t>
            </a:r>
            <a:r>
              <a:rPr lang="en-US" sz="1200" err="1">
                <a:latin typeface="Arial" panose="020B0604020202020204" pitchFamily="34" charset="0"/>
              </a:rPr>
              <a:t>tellus</a:t>
            </a:r>
            <a:r>
              <a:rPr lang="en-US" sz="1200">
                <a:latin typeface="Arial" panose="020B0604020202020204" pitchFamily="34" charset="0"/>
              </a:rPr>
              <a:t> at </a:t>
            </a:r>
            <a:r>
              <a:rPr lang="en-US" sz="1200" err="1">
                <a:latin typeface="Arial" panose="020B0604020202020204" pitchFamily="34" charset="0"/>
              </a:rPr>
              <a:t>urna</a:t>
            </a:r>
            <a:r>
              <a:rPr lang="en-US" sz="1200">
                <a:latin typeface="Arial" panose="020B0604020202020204" pitchFamily="34" charset="0"/>
              </a:rPr>
              <a:t> </a:t>
            </a:r>
            <a:r>
              <a:rPr lang="en-US" sz="1200" err="1">
                <a:latin typeface="Arial" panose="020B0604020202020204" pitchFamily="34" charset="0"/>
              </a:rPr>
              <a:t>condimentum</a:t>
            </a:r>
            <a:r>
              <a:rPr lang="en-US" sz="1200">
                <a:latin typeface="Arial" panose="020B0604020202020204" pitchFamily="34" charset="0"/>
              </a:rPr>
              <a:t> </a:t>
            </a:r>
            <a:r>
              <a:rPr lang="en-US" sz="1200" err="1">
                <a:latin typeface="Arial" panose="020B0604020202020204" pitchFamily="34" charset="0"/>
              </a:rPr>
              <a:t>mattis</a:t>
            </a:r>
            <a:r>
              <a:rPr lang="en-US" sz="1200">
                <a:latin typeface="Arial" panose="020B0604020202020204" pitchFamily="34" charset="0"/>
              </a:rPr>
              <a:t> </a:t>
            </a:r>
            <a:r>
              <a:rPr lang="en-US" sz="1200" err="1">
                <a:latin typeface="Arial" panose="020B0604020202020204" pitchFamily="34" charset="0"/>
              </a:rPr>
              <a:t>pellentesque</a:t>
            </a:r>
            <a:r>
              <a:rPr lang="en-US" sz="1200">
                <a:latin typeface="Arial" panose="020B0604020202020204" pitchFamily="34" charset="0"/>
              </a:rPr>
              <a:t>. </a:t>
            </a:r>
            <a:r>
              <a:rPr lang="en-US" sz="1200" err="1">
                <a:latin typeface="Arial" panose="020B0604020202020204" pitchFamily="34" charset="0"/>
              </a:rPr>
              <a:t>Suspendisse</a:t>
            </a:r>
            <a:r>
              <a:rPr lang="en-US" sz="1200">
                <a:latin typeface="Arial" panose="020B0604020202020204" pitchFamily="34" charset="0"/>
              </a:rPr>
              <a:t> </a:t>
            </a:r>
            <a:r>
              <a:rPr lang="en-US" sz="1200" err="1">
                <a:latin typeface="Arial" panose="020B0604020202020204" pitchFamily="34" charset="0"/>
              </a:rPr>
              <a:t>faucibus</a:t>
            </a:r>
            <a:r>
              <a:rPr lang="en-US" sz="1200">
                <a:latin typeface="Arial" panose="020B0604020202020204" pitchFamily="34" charset="0"/>
              </a:rPr>
              <a:t> </a:t>
            </a:r>
            <a:r>
              <a:rPr lang="en-US" sz="1200" err="1">
                <a:latin typeface="Arial" panose="020B0604020202020204" pitchFamily="34" charset="0"/>
              </a:rPr>
              <a:t>interdum</a:t>
            </a:r>
            <a:r>
              <a:rPr lang="en-US" sz="1200">
                <a:latin typeface="Arial" panose="020B0604020202020204" pitchFamily="34" charset="0"/>
              </a:rPr>
              <a:t> </a:t>
            </a:r>
            <a:r>
              <a:rPr lang="en-US" sz="1200" err="1">
                <a:latin typeface="Arial" panose="020B0604020202020204" pitchFamily="34" charset="0"/>
              </a:rPr>
              <a:t>posuere</a:t>
            </a:r>
            <a:r>
              <a:rPr lang="en-US" sz="1200">
                <a:latin typeface="Arial" panose="020B0604020202020204" pitchFamily="34" charset="0"/>
              </a:rPr>
              <a:t> lorem ipsum. Magna </a:t>
            </a:r>
            <a:r>
              <a:rPr lang="en-US" sz="1200" err="1">
                <a:latin typeface="Arial" panose="020B0604020202020204" pitchFamily="34" charset="0"/>
              </a:rPr>
              <a:t>fringilla</a:t>
            </a:r>
            <a:r>
              <a:rPr lang="en-US" sz="1200">
                <a:latin typeface="Arial" panose="020B0604020202020204" pitchFamily="34" charset="0"/>
              </a:rPr>
              <a:t> </a:t>
            </a:r>
            <a:r>
              <a:rPr lang="en-US" sz="1200" err="1">
                <a:latin typeface="Arial" panose="020B0604020202020204" pitchFamily="34" charset="0"/>
              </a:rPr>
              <a:t>urna</a:t>
            </a:r>
            <a:r>
              <a:rPr lang="en-US" sz="1200">
                <a:latin typeface="Arial" panose="020B0604020202020204" pitchFamily="34" charset="0"/>
              </a:rPr>
              <a:t> </a:t>
            </a:r>
            <a:r>
              <a:rPr lang="en-US" sz="1200" err="1">
                <a:latin typeface="Arial" panose="020B0604020202020204" pitchFamily="34" charset="0"/>
              </a:rPr>
              <a:t>porttitor</a:t>
            </a:r>
            <a:r>
              <a:rPr lang="en-US" sz="1200">
                <a:latin typeface="Arial" panose="020B0604020202020204" pitchFamily="34" charset="0"/>
              </a:rPr>
              <a:t> </a:t>
            </a:r>
            <a:r>
              <a:rPr lang="en-US" sz="1200" err="1">
                <a:latin typeface="Arial" panose="020B0604020202020204" pitchFamily="34" charset="0"/>
              </a:rPr>
              <a:t>rhoncus</a:t>
            </a:r>
            <a:r>
              <a:rPr lang="en-US" sz="1200">
                <a:latin typeface="Arial" panose="020B0604020202020204" pitchFamily="34" charset="0"/>
              </a:rPr>
              <a:t> dolor </a:t>
            </a:r>
            <a:r>
              <a:rPr lang="en-US" sz="1200" err="1">
                <a:latin typeface="Arial" panose="020B0604020202020204" pitchFamily="34" charset="0"/>
              </a:rPr>
              <a:t>purus</a:t>
            </a:r>
            <a:r>
              <a:rPr lang="en-US" sz="1200">
                <a:latin typeface="Arial" panose="020B0604020202020204" pitchFamily="34" charset="0"/>
              </a:rPr>
              <a:t> non </a:t>
            </a:r>
            <a:r>
              <a:rPr lang="en-US" sz="1200" err="1">
                <a:latin typeface="Arial" panose="020B0604020202020204" pitchFamily="34" charset="0"/>
              </a:rPr>
              <a:t>enim</a:t>
            </a:r>
            <a:r>
              <a:rPr lang="en-US" sz="1200">
                <a:latin typeface="Arial" panose="020B0604020202020204" pitchFamily="34" charset="0"/>
              </a:rPr>
              <a:t> </a:t>
            </a:r>
            <a:r>
              <a:rPr lang="en-US" sz="1200" err="1">
                <a:latin typeface="Arial" panose="020B0604020202020204" pitchFamily="34" charset="0"/>
              </a:rPr>
              <a:t>praesent</a:t>
            </a:r>
            <a:r>
              <a:rPr lang="en-US" sz="1200">
                <a:latin typeface="Arial" panose="020B0604020202020204" pitchFamily="34" charset="0"/>
              </a:rPr>
              <a:t>. Vitae </a:t>
            </a:r>
            <a:r>
              <a:rPr lang="en-US" sz="1200" err="1">
                <a:latin typeface="Arial" panose="020B0604020202020204" pitchFamily="34" charset="0"/>
              </a:rPr>
              <a:t>tortor</a:t>
            </a:r>
            <a:r>
              <a:rPr lang="en-US" sz="1200">
                <a:latin typeface="Arial" panose="020B0604020202020204" pitchFamily="34" charset="0"/>
              </a:rPr>
              <a:t> </a:t>
            </a:r>
            <a:r>
              <a:rPr lang="en-US" sz="1200" err="1">
                <a:latin typeface="Arial" panose="020B0604020202020204" pitchFamily="34" charset="0"/>
              </a:rPr>
              <a:t>condimentum</a:t>
            </a:r>
            <a:r>
              <a:rPr lang="en-US" sz="1200">
                <a:latin typeface="Arial" panose="020B0604020202020204" pitchFamily="34" charset="0"/>
              </a:rPr>
              <a:t> lacinia </a:t>
            </a:r>
            <a:r>
              <a:rPr lang="en-US" sz="1200" err="1">
                <a:latin typeface="Arial" panose="020B0604020202020204" pitchFamily="34" charset="0"/>
              </a:rPr>
              <a:t>quis</a:t>
            </a:r>
            <a:r>
              <a:rPr lang="en-US" sz="1200">
                <a:latin typeface="Arial" panose="020B0604020202020204" pitchFamily="34" charset="0"/>
              </a:rPr>
              <a:t> vel eros </a:t>
            </a:r>
            <a:r>
              <a:rPr lang="en-US" sz="1200" err="1">
                <a:latin typeface="Arial" panose="020B0604020202020204" pitchFamily="34" charset="0"/>
              </a:rPr>
              <a:t>donec</a:t>
            </a:r>
            <a:r>
              <a:rPr lang="en-US" sz="1200">
                <a:latin typeface="Arial" panose="020B0604020202020204" pitchFamily="34" charset="0"/>
              </a:rPr>
              <a:t> ac </a:t>
            </a:r>
            <a:r>
              <a:rPr lang="en-US" sz="1200" err="1">
                <a:latin typeface="Arial" panose="020B0604020202020204" pitchFamily="34" charset="0"/>
              </a:rPr>
              <a:t>odio</a:t>
            </a:r>
            <a:r>
              <a:rPr lang="en-US" sz="1200">
                <a:latin typeface="Arial" panose="020B0604020202020204" pitchFamily="34" charset="0"/>
              </a:rPr>
              <a:t>. Sed </a:t>
            </a:r>
            <a:r>
              <a:rPr lang="en-US" sz="1200" err="1">
                <a:latin typeface="Arial" panose="020B0604020202020204" pitchFamily="34" charset="0"/>
              </a:rPr>
              <a:t>blandit</a:t>
            </a:r>
            <a:r>
              <a:rPr lang="en-US" sz="1200">
                <a:latin typeface="Arial" panose="020B0604020202020204" pitchFamily="34" charset="0"/>
              </a:rPr>
              <a:t> libero </a:t>
            </a:r>
            <a:r>
              <a:rPr lang="en-US" sz="1200" err="1">
                <a:latin typeface="Arial" panose="020B0604020202020204" pitchFamily="34" charset="0"/>
              </a:rPr>
              <a:t>volutpat</a:t>
            </a:r>
            <a:r>
              <a:rPr lang="en-US" sz="1200">
                <a:latin typeface="Arial" panose="020B0604020202020204" pitchFamily="34" charset="0"/>
              </a:rPr>
              <a:t> sed.</a:t>
            </a:r>
          </a:p>
        </p:txBody>
      </p:sp>
      <p:sp>
        <p:nvSpPr>
          <p:cNvPr id="9" name="Text Placeholder 13">
            <a:extLst>
              <a:ext uri="{FF2B5EF4-FFF2-40B4-BE49-F238E27FC236}">
                <a16:creationId xmlns:a16="http://schemas.microsoft.com/office/drawing/2014/main" id="{A446E96E-A0BB-62A6-1FE6-C5BBBF7338E5}"/>
              </a:ext>
            </a:extLst>
          </p:cNvPr>
          <p:cNvSpPr>
            <a:spLocks noGrp="1"/>
          </p:cNvSpPr>
          <p:nvPr>
            <p:ph type="body" sz="quarter" idx="14" hasCustomPrompt="1"/>
          </p:nvPr>
        </p:nvSpPr>
        <p:spPr>
          <a:xfrm>
            <a:off x="609597" y="754507"/>
            <a:ext cx="11035505" cy="2087699"/>
          </a:xfrm>
        </p:spPr>
        <p:txBody>
          <a:bodyPr/>
          <a:lstStyle>
            <a:lvl1pPr marL="0" indent="0" algn="l">
              <a:buNone/>
              <a:defRPr b="1" i="0">
                <a:solidFill>
                  <a:srgbClr val="F2610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sed tempus. Et pharetra pharetra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ultricies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Facilisis</a:t>
            </a:r>
            <a:r>
              <a:rPr lang="en-US" b="1" i="0">
                <a:latin typeface="Arial" panose="020B0604020202020204" pitchFamily="34" charset="0"/>
                <a:cs typeface="Arial" panose="020B0604020202020204" pitchFamily="34" charset="0"/>
              </a:rPr>
              <a:t> magna </a:t>
            </a:r>
            <a:r>
              <a:rPr lang="en-US" b="1" i="0" err="1">
                <a:latin typeface="Arial" panose="020B0604020202020204" pitchFamily="34" charset="0"/>
                <a:cs typeface="Arial" panose="020B0604020202020204" pitchFamily="34" charset="0"/>
              </a:rPr>
              <a:t>etiam</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tempor</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orci</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eu</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lobortis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elementum</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nibh</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Etiam</a:t>
            </a:r>
            <a:r>
              <a:rPr lang="en-US" b="1" i="0">
                <a:latin typeface="Arial" panose="020B0604020202020204" pitchFamily="34" charset="0"/>
                <a:cs typeface="Arial" panose="020B0604020202020204" pitchFamily="34" charset="0"/>
              </a:rPr>
              <a:t> sit </a:t>
            </a:r>
            <a:r>
              <a:rPr lang="en-US" b="1" i="0" err="1">
                <a:latin typeface="Arial" panose="020B0604020202020204" pitchFamily="34" charset="0"/>
                <a:cs typeface="Arial" panose="020B0604020202020204" pitchFamily="34" charset="0"/>
              </a:rPr>
              <a:t>amet</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nisl</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purus</a:t>
            </a:r>
            <a:r>
              <a:rPr lang="en-US" b="1" i="0">
                <a:latin typeface="Arial" panose="020B0604020202020204" pitchFamily="34" charset="0"/>
                <a:cs typeface="Arial" panose="020B0604020202020204" pitchFamily="34" charset="0"/>
              </a:rPr>
              <a:t> in </a:t>
            </a:r>
            <a:r>
              <a:rPr lang="en-US" b="1" i="0" err="1">
                <a:latin typeface="Arial" panose="020B0604020202020204" pitchFamily="34" charset="0"/>
                <a:cs typeface="Arial" panose="020B0604020202020204" pitchFamily="34" charset="0"/>
              </a:rPr>
              <a:t>mollis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nunc</a:t>
            </a:r>
            <a:r>
              <a:rPr lang="en-US" b="1" i="0">
                <a:latin typeface="Arial" panose="020B0604020202020204" pitchFamily="34" charset="0"/>
                <a:cs typeface="Arial" panose="020B0604020202020204" pitchFamily="34" charset="0"/>
              </a:rPr>
              <a:t> sed. Fringilla </a:t>
            </a:r>
            <a:r>
              <a:rPr lang="en-US" b="1" i="0" err="1">
                <a:latin typeface="Arial" panose="020B0604020202020204" pitchFamily="34" charset="0"/>
                <a:cs typeface="Arial" panose="020B0604020202020204" pitchFamily="34" charset="0"/>
              </a:rPr>
              <a:t>phasellus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faucibus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scelerisque</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eleifend</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donec</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pretium</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vulputate</a:t>
            </a:r>
            <a:r>
              <a:rPr lang="en-US" b="1" i="0">
                <a:latin typeface="Arial" panose="020B0604020202020204" pitchFamily="34" charset="0"/>
                <a:cs typeface="Arial" panose="020B0604020202020204" pitchFamily="34" charset="0"/>
              </a:rPr>
              <a:t>.</a:t>
            </a:r>
            <a:endParaRPr lang="en-US"/>
          </a:p>
        </p:txBody>
      </p:sp>
      <p:sp>
        <p:nvSpPr>
          <p:cNvPr id="3" name="Slide Number Placeholder 4">
            <a:extLst>
              <a:ext uri="{FF2B5EF4-FFF2-40B4-BE49-F238E27FC236}">
                <a16:creationId xmlns:a16="http://schemas.microsoft.com/office/drawing/2014/main" id="{79B3D481-CC3D-E3F2-3570-E855D5F47533}"/>
              </a:ext>
            </a:extLst>
          </p:cNvPr>
          <p:cNvSpPr>
            <a:spLocks noGrp="1"/>
          </p:cNvSpPr>
          <p:nvPr>
            <p:ph type="sldNum" sz="quarter" idx="12"/>
          </p:nvPr>
        </p:nvSpPr>
        <p:spPr>
          <a:xfrm>
            <a:off x="9324728" y="6403763"/>
            <a:ext cx="2743200" cy="365125"/>
          </a:xfrm>
        </p:spPr>
        <p:txBody>
          <a:bodyPr/>
          <a:lstStyle/>
          <a:p>
            <a:fld id="{58C190E1-E93E-3C45-BC85-42D718F3CA0A}" type="slidenum">
              <a:rPr lang="en-US" smtClean="0"/>
              <a:pPr/>
              <a:t>‹#›</a:t>
            </a:fld>
            <a:endParaRPr lang="en-US"/>
          </a:p>
        </p:txBody>
      </p:sp>
    </p:spTree>
    <p:extLst>
      <p:ext uri="{BB962C8B-B14F-4D97-AF65-F5344CB8AC3E}">
        <p14:creationId xmlns:p14="http://schemas.microsoft.com/office/powerpoint/2010/main" val="2530558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 Image - Right Colum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DB6AE-0D12-0ADE-D0BF-3890F8815130}"/>
              </a:ext>
            </a:extLst>
          </p:cNvPr>
          <p:cNvSpPr>
            <a:spLocks noGrp="1"/>
          </p:cNvSpPr>
          <p:nvPr>
            <p:ph type="pic" sz="quarter" idx="10"/>
          </p:nvPr>
        </p:nvSpPr>
        <p:spPr>
          <a:xfrm>
            <a:off x="414528" y="781050"/>
            <a:ext cx="5384800" cy="5384800"/>
          </a:xfrm>
        </p:spPr>
        <p:txBody>
          <a:bodyPr/>
          <a:lstStyle/>
          <a:p>
            <a:endParaRPr lang="en-US"/>
          </a:p>
        </p:txBody>
      </p:sp>
      <p:sp>
        <p:nvSpPr>
          <p:cNvPr id="13" name="Text Placeholder 17">
            <a:extLst>
              <a:ext uri="{FF2B5EF4-FFF2-40B4-BE49-F238E27FC236}">
                <a16:creationId xmlns:a16="http://schemas.microsoft.com/office/drawing/2014/main" id="{1F6128DC-ECC6-5E1C-374D-E9ACE977E5F4}"/>
              </a:ext>
            </a:extLst>
          </p:cNvPr>
          <p:cNvSpPr>
            <a:spLocks noGrp="1"/>
          </p:cNvSpPr>
          <p:nvPr>
            <p:ph type="body" sz="quarter" idx="18" hasCustomPrompt="1"/>
          </p:nvPr>
        </p:nvSpPr>
        <p:spPr>
          <a:xfrm>
            <a:off x="6096000" y="3632199"/>
            <a:ext cx="2467352" cy="298450"/>
          </a:xfrm>
        </p:spPr>
        <p:txBody>
          <a:bodyPr>
            <a:noAutofit/>
          </a:bodyPr>
          <a:lstStyle>
            <a:lvl1pPr marL="0" indent="0">
              <a:buNone/>
              <a:defRPr sz="18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Header Goes Here</a:t>
            </a:r>
          </a:p>
        </p:txBody>
      </p:sp>
      <p:sp>
        <p:nvSpPr>
          <p:cNvPr id="14" name="Text Placeholder 9">
            <a:extLst>
              <a:ext uri="{FF2B5EF4-FFF2-40B4-BE49-F238E27FC236}">
                <a16:creationId xmlns:a16="http://schemas.microsoft.com/office/drawing/2014/main" id="{8536BF08-5D6E-EACE-230A-3A4B371D473F}"/>
              </a:ext>
            </a:extLst>
          </p:cNvPr>
          <p:cNvSpPr>
            <a:spLocks noGrp="1"/>
          </p:cNvSpPr>
          <p:nvPr>
            <p:ph type="body" sz="quarter" idx="24" hasCustomPrompt="1"/>
          </p:nvPr>
        </p:nvSpPr>
        <p:spPr>
          <a:xfrm>
            <a:off x="6096000" y="4082926"/>
            <a:ext cx="5681471" cy="2082924"/>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a:p>
            <a:pPr lvl="0"/>
            <a:r>
              <a:rPr lang="en-US"/>
              <a:t>Aenean </a:t>
            </a:r>
            <a:r>
              <a:rPr lang="en-US" err="1"/>
              <a:t>euismod</a:t>
            </a:r>
            <a:r>
              <a:rPr lang="en-US"/>
              <a:t> </a:t>
            </a:r>
            <a:r>
              <a:rPr lang="en-US" err="1"/>
              <a:t>elementum</a:t>
            </a:r>
            <a:r>
              <a:rPr lang="en-US"/>
              <a:t> nisi </a:t>
            </a:r>
            <a:r>
              <a:rPr lang="en-US" err="1"/>
              <a:t>quis</a:t>
            </a:r>
            <a:r>
              <a:rPr lang="en-US"/>
              <a:t> </a:t>
            </a:r>
            <a:r>
              <a:rPr lang="en-US" err="1"/>
              <a:t>eleifend</a:t>
            </a:r>
            <a:r>
              <a:rPr lang="en-US"/>
              <a:t>. At </a:t>
            </a:r>
            <a:r>
              <a:rPr lang="en-US" err="1"/>
              <a:t>tellus</a:t>
            </a:r>
            <a:r>
              <a:rPr lang="en-US"/>
              <a:t> at </a:t>
            </a:r>
            <a:r>
              <a:rPr lang="en-US" err="1"/>
              <a:t>urna</a:t>
            </a:r>
            <a:r>
              <a:rPr lang="en-US"/>
              <a:t> </a:t>
            </a:r>
            <a:r>
              <a:rPr lang="en-US" err="1"/>
              <a:t>condimentum</a:t>
            </a:r>
            <a:r>
              <a:rPr lang="en-US"/>
              <a:t> </a:t>
            </a:r>
            <a:r>
              <a:rPr lang="en-US" err="1"/>
              <a:t>mattis</a:t>
            </a:r>
            <a:r>
              <a:rPr lang="en-US"/>
              <a:t> </a:t>
            </a:r>
            <a:r>
              <a:rPr lang="en-US" err="1"/>
              <a:t>pellentesque</a:t>
            </a:r>
            <a:r>
              <a:rPr lang="en-US"/>
              <a:t>. </a:t>
            </a:r>
            <a:r>
              <a:rPr lang="en-US" err="1"/>
              <a:t>Suspendisse</a:t>
            </a:r>
            <a:r>
              <a:rPr lang="en-US"/>
              <a:t> </a:t>
            </a:r>
            <a:r>
              <a:rPr lang="en-US" err="1"/>
              <a:t>faucibus</a:t>
            </a:r>
            <a:r>
              <a:rPr lang="en-US"/>
              <a:t> </a:t>
            </a:r>
            <a:r>
              <a:rPr lang="en-US" err="1"/>
              <a:t>interdum</a:t>
            </a:r>
            <a:r>
              <a:rPr lang="en-US"/>
              <a:t> </a:t>
            </a:r>
            <a:r>
              <a:rPr lang="en-US" err="1"/>
              <a:t>posuere</a:t>
            </a:r>
            <a:r>
              <a:rPr lang="en-US"/>
              <a:t> lorem ipsum. Magna </a:t>
            </a:r>
            <a:r>
              <a:rPr lang="en-US" err="1"/>
              <a:t>fringilla</a:t>
            </a:r>
            <a:r>
              <a:rPr lang="en-US"/>
              <a:t> </a:t>
            </a:r>
            <a:r>
              <a:rPr lang="en-US" err="1"/>
              <a:t>urna</a:t>
            </a:r>
            <a:r>
              <a:rPr lang="en-US"/>
              <a:t> </a:t>
            </a:r>
            <a:r>
              <a:rPr lang="en-US" err="1"/>
              <a:t>porttitor</a:t>
            </a:r>
            <a:r>
              <a:rPr lang="en-US"/>
              <a:t> </a:t>
            </a:r>
            <a:r>
              <a:rPr lang="en-US" err="1"/>
              <a:t>rhoncus</a:t>
            </a:r>
            <a:r>
              <a:rPr lang="en-US"/>
              <a:t> dolor </a:t>
            </a:r>
            <a:r>
              <a:rPr lang="en-US" err="1"/>
              <a:t>purus</a:t>
            </a:r>
            <a:r>
              <a:rPr lang="en-US"/>
              <a:t> non </a:t>
            </a:r>
            <a:r>
              <a:rPr lang="en-US" err="1"/>
              <a:t>enim</a:t>
            </a:r>
            <a:r>
              <a:rPr lang="en-US"/>
              <a:t> </a:t>
            </a:r>
            <a:r>
              <a:rPr lang="en-US" err="1"/>
              <a:t>praesent</a:t>
            </a:r>
            <a:r>
              <a:rPr lang="en-US"/>
              <a:t>. Vitae </a:t>
            </a:r>
            <a:r>
              <a:rPr lang="en-US" err="1"/>
              <a:t>tortor</a:t>
            </a:r>
            <a:r>
              <a:rPr lang="en-US"/>
              <a:t> </a:t>
            </a:r>
            <a:r>
              <a:rPr lang="en-US" err="1"/>
              <a:t>condimentum</a:t>
            </a:r>
            <a:r>
              <a:rPr lang="en-US"/>
              <a:t> lacinia </a:t>
            </a:r>
            <a:r>
              <a:rPr lang="en-US" err="1"/>
              <a:t>quis</a:t>
            </a:r>
            <a:r>
              <a:rPr lang="en-US"/>
              <a:t> vel eros </a:t>
            </a:r>
            <a:r>
              <a:rPr lang="en-US" err="1"/>
              <a:t>donec</a:t>
            </a:r>
            <a:r>
              <a:rPr lang="en-US"/>
              <a:t> ac </a:t>
            </a:r>
            <a:r>
              <a:rPr lang="en-US" err="1"/>
              <a:t>odio</a:t>
            </a:r>
            <a:r>
              <a:rPr lang="en-US"/>
              <a:t>. Sed </a:t>
            </a:r>
            <a:r>
              <a:rPr lang="en-US" err="1"/>
              <a:t>blandit</a:t>
            </a:r>
            <a:r>
              <a:rPr lang="en-US"/>
              <a:t> libero </a:t>
            </a:r>
            <a:r>
              <a:rPr lang="en-US" err="1"/>
              <a:t>volutpat</a:t>
            </a:r>
            <a:r>
              <a:rPr lang="en-US"/>
              <a:t> sed.</a:t>
            </a:r>
          </a:p>
        </p:txBody>
      </p:sp>
      <p:sp>
        <p:nvSpPr>
          <p:cNvPr id="3" name="Picture Placeholder 11">
            <a:extLst>
              <a:ext uri="{FF2B5EF4-FFF2-40B4-BE49-F238E27FC236}">
                <a16:creationId xmlns:a16="http://schemas.microsoft.com/office/drawing/2014/main" id="{C299EABC-DD71-DC5C-73F7-36296B5458F6}"/>
              </a:ext>
            </a:extLst>
          </p:cNvPr>
          <p:cNvSpPr>
            <a:spLocks noGrp="1"/>
          </p:cNvSpPr>
          <p:nvPr>
            <p:ph type="pic" sz="quarter" idx="25"/>
          </p:nvPr>
        </p:nvSpPr>
        <p:spPr>
          <a:xfrm>
            <a:off x="6057900" y="781050"/>
            <a:ext cx="1841188" cy="1797050"/>
          </a:xfrm>
        </p:spPr>
        <p:txBody>
          <a:bodyPr/>
          <a:lstStyle/>
          <a:p>
            <a:endParaRPr lang="en-US"/>
          </a:p>
        </p:txBody>
      </p:sp>
      <p:sp>
        <p:nvSpPr>
          <p:cNvPr id="4" name="Picture Placeholder 11">
            <a:extLst>
              <a:ext uri="{FF2B5EF4-FFF2-40B4-BE49-F238E27FC236}">
                <a16:creationId xmlns:a16="http://schemas.microsoft.com/office/drawing/2014/main" id="{0FD2FE64-5CD3-2240-C3DD-CEB03CE32B5A}"/>
              </a:ext>
            </a:extLst>
          </p:cNvPr>
          <p:cNvSpPr>
            <a:spLocks noGrp="1"/>
          </p:cNvSpPr>
          <p:nvPr>
            <p:ph type="pic" sz="quarter" idx="26"/>
          </p:nvPr>
        </p:nvSpPr>
        <p:spPr>
          <a:xfrm>
            <a:off x="7997091" y="781050"/>
            <a:ext cx="1841188" cy="1797050"/>
          </a:xfrm>
        </p:spPr>
        <p:txBody>
          <a:bodyPr/>
          <a:lstStyle/>
          <a:p>
            <a:endParaRPr lang="en-US"/>
          </a:p>
        </p:txBody>
      </p:sp>
      <p:sp>
        <p:nvSpPr>
          <p:cNvPr id="5" name="Picture Placeholder 11">
            <a:extLst>
              <a:ext uri="{FF2B5EF4-FFF2-40B4-BE49-F238E27FC236}">
                <a16:creationId xmlns:a16="http://schemas.microsoft.com/office/drawing/2014/main" id="{ED920F15-02F6-2966-2D2D-9479093BADF4}"/>
              </a:ext>
            </a:extLst>
          </p:cNvPr>
          <p:cNvSpPr>
            <a:spLocks noGrp="1"/>
          </p:cNvSpPr>
          <p:nvPr>
            <p:ph type="pic" sz="quarter" idx="27"/>
          </p:nvPr>
        </p:nvSpPr>
        <p:spPr>
          <a:xfrm>
            <a:off x="9936283" y="781050"/>
            <a:ext cx="1841188" cy="1797050"/>
          </a:xfrm>
        </p:spPr>
        <p:txBody>
          <a:bodyPr/>
          <a:lstStyle/>
          <a:p>
            <a:endParaRPr lang="en-US"/>
          </a:p>
        </p:txBody>
      </p:sp>
      <p:sp>
        <p:nvSpPr>
          <p:cNvPr id="2" name="Slide Number Placeholder 4">
            <a:extLst>
              <a:ext uri="{FF2B5EF4-FFF2-40B4-BE49-F238E27FC236}">
                <a16:creationId xmlns:a16="http://schemas.microsoft.com/office/drawing/2014/main" id="{1FEB68AA-C1C9-E31E-6E25-D27441FDE117}"/>
              </a:ext>
            </a:extLst>
          </p:cNvPr>
          <p:cNvSpPr>
            <a:spLocks noGrp="1"/>
          </p:cNvSpPr>
          <p:nvPr>
            <p:ph type="sldNum" sz="quarter" idx="12"/>
          </p:nvPr>
        </p:nvSpPr>
        <p:spPr>
          <a:xfrm>
            <a:off x="9324728" y="6403763"/>
            <a:ext cx="2743200" cy="365125"/>
          </a:xfrm>
        </p:spPr>
        <p:txBody>
          <a:bodyPr/>
          <a:lstStyle/>
          <a:p>
            <a:fld id="{58C190E1-E93E-3C45-BC85-42D718F3CA0A}" type="slidenum">
              <a:rPr lang="en-US" smtClean="0"/>
              <a:pPr/>
              <a:t>‹#›</a:t>
            </a:fld>
            <a:endParaRPr lang="en-US"/>
          </a:p>
        </p:txBody>
      </p:sp>
    </p:spTree>
    <p:extLst>
      <p:ext uri="{BB962C8B-B14F-4D97-AF65-F5344CB8AC3E}">
        <p14:creationId xmlns:p14="http://schemas.microsoft.com/office/powerpoint/2010/main" val="37227512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ne Column - Left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E09BDD3-1B74-4AD9-7530-9E327F99F5D3}"/>
              </a:ext>
            </a:extLst>
          </p:cNvPr>
          <p:cNvSpPr/>
          <p:nvPr userDrawn="1"/>
        </p:nvSpPr>
        <p:spPr>
          <a:xfrm>
            <a:off x="11509830" y="0"/>
            <a:ext cx="682170" cy="6858000"/>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2" name="Picture Placeholder 11">
            <a:extLst>
              <a:ext uri="{FF2B5EF4-FFF2-40B4-BE49-F238E27FC236}">
                <a16:creationId xmlns:a16="http://schemas.microsoft.com/office/drawing/2014/main" id="{E7CEF7C0-3A23-86A4-F96A-517D376889BB}"/>
              </a:ext>
            </a:extLst>
          </p:cNvPr>
          <p:cNvSpPr>
            <a:spLocks noGrp="1"/>
          </p:cNvSpPr>
          <p:nvPr>
            <p:ph type="pic" sz="quarter" idx="10"/>
          </p:nvPr>
        </p:nvSpPr>
        <p:spPr>
          <a:xfrm>
            <a:off x="12699" y="0"/>
            <a:ext cx="5270500" cy="6858000"/>
          </a:xfrm>
        </p:spPr>
        <p:txBody>
          <a:bodyPr/>
          <a:lstStyle/>
          <a:p>
            <a:endParaRPr lang="en-US"/>
          </a:p>
        </p:txBody>
      </p:sp>
      <p:sp>
        <p:nvSpPr>
          <p:cNvPr id="13" name="Text Placeholder 13">
            <a:extLst>
              <a:ext uri="{FF2B5EF4-FFF2-40B4-BE49-F238E27FC236}">
                <a16:creationId xmlns:a16="http://schemas.microsoft.com/office/drawing/2014/main" id="{C5ADB262-CAB9-BDB9-53EA-96DE16E83290}"/>
              </a:ext>
            </a:extLst>
          </p:cNvPr>
          <p:cNvSpPr>
            <a:spLocks noGrp="1"/>
          </p:cNvSpPr>
          <p:nvPr>
            <p:ph type="body" sz="quarter" idx="14" hasCustomPrompt="1"/>
          </p:nvPr>
        </p:nvSpPr>
        <p:spPr>
          <a:xfrm>
            <a:off x="5619279" y="754508"/>
            <a:ext cx="5556721" cy="1477329"/>
          </a:xfrm>
        </p:spPr>
        <p:txBody>
          <a:bodyPr>
            <a:normAutofit/>
          </a:bodyPr>
          <a:lstStyle>
            <a:lvl1pPr marL="0" indent="0" algn="l">
              <a:buNone/>
              <a:defRPr sz="4400" b="1" i="0">
                <a:solidFill>
                  <a:srgbClr val="F26101"/>
                </a:solidFill>
                <a:latin typeface="Arial" panose="020B0604020202020204" pitchFamily="34" charset="0"/>
                <a:cs typeface="Arial" panose="020B0604020202020204" pitchFamily="34" charset="0"/>
              </a:defRPr>
            </a:lvl1pPr>
          </a:lstStyle>
          <a:p>
            <a:pPr lvl="0"/>
            <a:r>
              <a:rPr lang="en-US" b="1" i="0" err="1">
                <a:latin typeface="Arial" panose="020B0604020202020204" pitchFamily="34" charset="0"/>
                <a:cs typeface="Arial" panose="020B0604020202020204" pitchFamily="34" charset="0"/>
              </a:rPr>
              <a:t>Viverra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justo</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nec</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ultrices</a:t>
            </a:r>
            <a:r>
              <a:rPr lang="en-US" b="1" i="0">
                <a:latin typeface="Arial" panose="020B0604020202020204" pitchFamily="34" charset="0"/>
                <a:cs typeface="Arial" panose="020B0604020202020204" pitchFamily="34" charset="0"/>
              </a:rPr>
              <a:t> dui </a:t>
            </a:r>
            <a:r>
              <a:rPr lang="en-US" b="1" i="0" err="1">
                <a:latin typeface="Arial" panose="020B0604020202020204" pitchFamily="34" charset="0"/>
                <a:cs typeface="Arial" panose="020B0604020202020204" pitchFamily="34" charset="0"/>
              </a:rPr>
              <a:t>sapien</a:t>
            </a:r>
            <a:r>
              <a:rPr lang="en-US" b="1" i="0">
                <a:latin typeface="Arial" panose="020B0604020202020204" pitchFamily="34" charset="0"/>
                <a:cs typeface="Arial" panose="020B0604020202020204" pitchFamily="34" charset="0"/>
              </a:rPr>
              <a:t>.</a:t>
            </a:r>
            <a:endParaRPr lang="en-US"/>
          </a:p>
        </p:txBody>
      </p:sp>
      <p:sp>
        <p:nvSpPr>
          <p:cNvPr id="14" name="Text Placeholder 17">
            <a:extLst>
              <a:ext uri="{FF2B5EF4-FFF2-40B4-BE49-F238E27FC236}">
                <a16:creationId xmlns:a16="http://schemas.microsoft.com/office/drawing/2014/main" id="{7806A1C7-C4B9-6A86-8FD2-DCF5DF77B312}"/>
              </a:ext>
            </a:extLst>
          </p:cNvPr>
          <p:cNvSpPr>
            <a:spLocks noGrp="1"/>
          </p:cNvSpPr>
          <p:nvPr>
            <p:ph type="body" sz="quarter" idx="18" hasCustomPrompt="1"/>
          </p:nvPr>
        </p:nvSpPr>
        <p:spPr>
          <a:xfrm>
            <a:off x="5619279" y="2752847"/>
            <a:ext cx="5556721" cy="1047751"/>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 pharetra pharetra </a:t>
            </a:r>
            <a:r>
              <a:rPr lang="en-US" err="1"/>
              <a:t>massa</a:t>
            </a:r>
            <a:r>
              <a:rPr lang="en-US"/>
              <a:t> </a:t>
            </a:r>
            <a:r>
              <a:rPr lang="en-US" err="1"/>
              <a:t>massa</a:t>
            </a:r>
            <a:r>
              <a:rPr lang="en-US"/>
              <a:t> </a:t>
            </a:r>
            <a:r>
              <a:rPr lang="en-US" err="1"/>
              <a:t>ultricies</a:t>
            </a:r>
            <a:r>
              <a:rPr lang="en-US"/>
              <a:t>. </a:t>
            </a:r>
            <a:r>
              <a:rPr lang="en-US" err="1"/>
              <a:t>Facilisis</a:t>
            </a:r>
            <a:r>
              <a:rPr lang="en-US"/>
              <a:t> magna </a:t>
            </a:r>
            <a:r>
              <a:rPr lang="en-US" err="1"/>
              <a:t>etiam</a:t>
            </a:r>
            <a:r>
              <a:rPr lang="en-US"/>
              <a:t> </a:t>
            </a:r>
            <a:r>
              <a:rPr lang="en-US" err="1"/>
              <a:t>tempor</a:t>
            </a:r>
            <a:r>
              <a:rPr lang="en-US"/>
              <a:t> </a:t>
            </a:r>
            <a:r>
              <a:rPr lang="en-US" err="1"/>
              <a:t>orci</a:t>
            </a:r>
            <a:r>
              <a:rPr lang="en-US"/>
              <a:t> </a:t>
            </a:r>
            <a:r>
              <a:rPr lang="en-US" err="1"/>
              <a:t>eu</a:t>
            </a:r>
            <a:r>
              <a:rPr lang="en-US"/>
              <a:t> </a:t>
            </a:r>
            <a:r>
              <a:rPr lang="en-US" err="1"/>
              <a:t>lobortis</a:t>
            </a:r>
            <a:r>
              <a:rPr lang="en-US"/>
              <a:t> </a:t>
            </a:r>
            <a:r>
              <a:rPr lang="en-US" err="1"/>
              <a:t>elementum</a:t>
            </a:r>
            <a:r>
              <a:rPr lang="en-US"/>
              <a:t> </a:t>
            </a:r>
            <a:r>
              <a:rPr lang="en-US" err="1"/>
              <a:t>nibh</a:t>
            </a:r>
            <a:r>
              <a:rPr lang="en-US"/>
              <a:t>. </a:t>
            </a:r>
            <a:r>
              <a:rPr lang="en-US" err="1"/>
              <a:t>Etiam</a:t>
            </a:r>
            <a:r>
              <a:rPr lang="en-US"/>
              <a:t> sit </a:t>
            </a:r>
            <a:r>
              <a:rPr lang="en-US" err="1"/>
              <a:t>amet</a:t>
            </a:r>
            <a:r>
              <a:rPr lang="en-US"/>
              <a:t> </a:t>
            </a:r>
            <a:r>
              <a:rPr lang="en-US" err="1"/>
              <a:t>nisl</a:t>
            </a:r>
            <a:r>
              <a:rPr lang="en-US"/>
              <a:t> </a:t>
            </a:r>
            <a:r>
              <a:rPr lang="en-US" err="1"/>
              <a:t>purus</a:t>
            </a:r>
            <a:r>
              <a:rPr lang="en-US"/>
              <a:t> in </a:t>
            </a:r>
            <a:r>
              <a:rPr lang="en-US" err="1"/>
              <a:t>mollis</a:t>
            </a:r>
            <a:r>
              <a:rPr lang="en-US"/>
              <a:t> </a:t>
            </a:r>
            <a:r>
              <a:rPr lang="en-US" err="1"/>
              <a:t>nunc</a:t>
            </a:r>
            <a:r>
              <a:rPr lang="en-US"/>
              <a:t> sed</a:t>
            </a:r>
          </a:p>
        </p:txBody>
      </p:sp>
      <p:sp>
        <p:nvSpPr>
          <p:cNvPr id="15" name="Text Placeholder 9">
            <a:extLst>
              <a:ext uri="{FF2B5EF4-FFF2-40B4-BE49-F238E27FC236}">
                <a16:creationId xmlns:a16="http://schemas.microsoft.com/office/drawing/2014/main" id="{8CEAC63E-DB3B-D256-CD83-A74234010102}"/>
              </a:ext>
            </a:extLst>
          </p:cNvPr>
          <p:cNvSpPr>
            <a:spLocks noGrp="1"/>
          </p:cNvSpPr>
          <p:nvPr>
            <p:ph type="body" sz="quarter" idx="24" hasCustomPrompt="1"/>
          </p:nvPr>
        </p:nvSpPr>
        <p:spPr>
          <a:xfrm>
            <a:off x="5619279" y="4020568"/>
            <a:ext cx="5556721" cy="2082924"/>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a:p>
            <a:pPr lvl="0"/>
            <a:r>
              <a:rPr lang="en-US"/>
              <a:t>Aenean </a:t>
            </a:r>
            <a:r>
              <a:rPr lang="en-US" err="1"/>
              <a:t>euismod</a:t>
            </a:r>
            <a:r>
              <a:rPr lang="en-US"/>
              <a:t> </a:t>
            </a:r>
            <a:r>
              <a:rPr lang="en-US" err="1"/>
              <a:t>elementum</a:t>
            </a:r>
            <a:r>
              <a:rPr lang="en-US"/>
              <a:t> nisi </a:t>
            </a:r>
            <a:r>
              <a:rPr lang="en-US" err="1"/>
              <a:t>quis</a:t>
            </a:r>
            <a:r>
              <a:rPr lang="en-US"/>
              <a:t> </a:t>
            </a:r>
            <a:r>
              <a:rPr lang="en-US" err="1"/>
              <a:t>eleifend</a:t>
            </a:r>
            <a:r>
              <a:rPr lang="en-US"/>
              <a:t>. At </a:t>
            </a:r>
            <a:r>
              <a:rPr lang="en-US" err="1"/>
              <a:t>tellus</a:t>
            </a:r>
            <a:r>
              <a:rPr lang="en-US"/>
              <a:t> at </a:t>
            </a:r>
            <a:r>
              <a:rPr lang="en-US" err="1"/>
              <a:t>urna</a:t>
            </a:r>
            <a:r>
              <a:rPr lang="en-US"/>
              <a:t> </a:t>
            </a:r>
            <a:r>
              <a:rPr lang="en-US" err="1"/>
              <a:t>condimentum</a:t>
            </a:r>
            <a:r>
              <a:rPr lang="en-US"/>
              <a:t> </a:t>
            </a:r>
            <a:r>
              <a:rPr lang="en-US" err="1"/>
              <a:t>mattis</a:t>
            </a:r>
            <a:r>
              <a:rPr lang="en-US"/>
              <a:t> </a:t>
            </a:r>
            <a:r>
              <a:rPr lang="en-US" err="1"/>
              <a:t>pellentesque</a:t>
            </a:r>
            <a:r>
              <a:rPr lang="en-US"/>
              <a:t>. </a:t>
            </a:r>
            <a:r>
              <a:rPr lang="en-US" err="1"/>
              <a:t>Suspendisse</a:t>
            </a:r>
            <a:r>
              <a:rPr lang="en-US"/>
              <a:t> </a:t>
            </a:r>
            <a:r>
              <a:rPr lang="en-US" err="1"/>
              <a:t>faucibus</a:t>
            </a:r>
            <a:r>
              <a:rPr lang="en-US"/>
              <a:t> </a:t>
            </a:r>
            <a:r>
              <a:rPr lang="en-US" err="1"/>
              <a:t>interdum</a:t>
            </a:r>
            <a:r>
              <a:rPr lang="en-US"/>
              <a:t> </a:t>
            </a:r>
            <a:r>
              <a:rPr lang="en-US" err="1"/>
              <a:t>posuere</a:t>
            </a:r>
            <a:r>
              <a:rPr lang="en-US"/>
              <a:t> lorem ipsum. Magna </a:t>
            </a:r>
            <a:r>
              <a:rPr lang="en-US" err="1"/>
              <a:t>fringilla</a:t>
            </a:r>
            <a:r>
              <a:rPr lang="en-US"/>
              <a:t> </a:t>
            </a:r>
            <a:r>
              <a:rPr lang="en-US" err="1"/>
              <a:t>urna</a:t>
            </a:r>
            <a:r>
              <a:rPr lang="en-US"/>
              <a:t> </a:t>
            </a:r>
            <a:r>
              <a:rPr lang="en-US" err="1"/>
              <a:t>porttitor</a:t>
            </a:r>
            <a:r>
              <a:rPr lang="en-US"/>
              <a:t> </a:t>
            </a:r>
            <a:r>
              <a:rPr lang="en-US" err="1"/>
              <a:t>rhoncus</a:t>
            </a:r>
            <a:r>
              <a:rPr lang="en-US"/>
              <a:t> dolor </a:t>
            </a:r>
            <a:r>
              <a:rPr lang="en-US" err="1"/>
              <a:t>purus</a:t>
            </a:r>
            <a:r>
              <a:rPr lang="en-US"/>
              <a:t> non </a:t>
            </a:r>
            <a:r>
              <a:rPr lang="en-US" err="1"/>
              <a:t>enim</a:t>
            </a:r>
            <a:r>
              <a:rPr lang="en-US"/>
              <a:t> </a:t>
            </a:r>
            <a:r>
              <a:rPr lang="en-US" err="1"/>
              <a:t>praesent</a:t>
            </a:r>
            <a:r>
              <a:rPr lang="en-US"/>
              <a:t>. Vitae </a:t>
            </a:r>
            <a:r>
              <a:rPr lang="en-US" err="1"/>
              <a:t>tortor</a:t>
            </a:r>
            <a:r>
              <a:rPr lang="en-US"/>
              <a:t> </a:t>
            </a:r>
            <a:r>
              <a:rPr lang="en-US" err="1"/>
              <a:t>condimentum</a:t>
            </a:r>
            <a:r>
              <a:rPr lang="en-US"/>
              <a:t> lacinia </a:t>
            </a:r>
            <a:r>
              <a:rPr lang="en-US" err="1"/>
              <a:t>quis</a:t>
            </a:r>
            <a:r>
              <a:rPr lang="en-US"/>
              <a:t> vel eros </a:t>
            </a:r>
            <a:r>
              <a:rPr lang="en-US" err="1"/>
              <a:t>donec</a:t>
            </a:r>
            <a:r>
              <a:rPr lang="en-US"/>
              <a:t> ac </a:t>
            </a:r>
            <a:r>
              <a:rPr lang="en-US" err="1"/>
              <a:t>odio</a:t>
            </a:r>
            <a:r>
              <a:rPr lang="en-US"/>
              <a:t>. Sed </a:t>
            </a:r>
            <a:r>
              <a:rPr lang="en-US" err="1"/>
              <a:t>blandit</a:t>
            </a:r>
            <a:r>
              <a:rPr lang="en-US"/>
              <a:t> libero </a:t>
            </a:r>
            <a:r>
              <a:rPr lang="en-US" err="1"/>
              <a:t>volutpat</a:t>
            </a:r>
            <a:r>
              <a:rPr lang="en-US"/>
              <a:t> sed.</a:t>
            </a:r>
          </a:p>
        </p:txBody>
      </p:sp>
      <p:sp>
        <p:nvSpPr>
          <p:cNvPr id="2" name="Slide Number Placeholder 4">
            <a:extLst>
              <a:ext uri="{FF2B5EF4-FFF2-40B4-BE49-F238E27FC236}">
                <a16:creationId xmlns:a16="http://schemas.microsoft.com/office/drawing/2014/main" id="{C185385C-A5FC-24FD-D6D4-E6240656ADEA}"/>
              </a:ext>
            </a:extLst>
          </p:cNvPr>
          <p:cNvSpPr>
            <a:spLocks noGrp="1"/>
          </p:cNvSpPr>
          <p:nvPr>
            <p:ph type="sldNum" sz="quarter" idx="12"/>
          </p:nvPr>
        </p:nvSpPr>
        <p:spPr>
          <a:xfrm>
            <a:off x="9324728" y="6403763"/>
            <a:ext cx="2743200" cy="365125"/>
          </a:xfrm>
        </p:spPr>
        <p:txBody>
          <a:bodyPr/>
          <a:lstStyle>
            <a:lvl1pPr>
              <a:defRPr>
                <a:solidFill>
                  <a:schemeClr val="bg1"/>
                </a:solidFill>
              </a:defRPr>
            </a:lvl1pPr>
          </a:lstStyle>
          <a:p>
            <a:fld id="{58C190E1-E93E-3C45-BC85-42D718F3CA0A}" type="slidenum">
              <a:rPr lang="en-US" smtClean="0"/>
              <a:pPr/>
              <a:t>‹#›</a:t>
            </a:fld>
            <a:endParaRPr lang="en-US"/>
          </a:p>
        </p:txBody>
      </p:sp>
    </p:spTree>
    <p:extLst>
      <p:ext uri="{BB962C8B-B14F-4D97-AF65-F5344CB8AC3E}">
        <p14:creationId xmlns:p14="http://schemas.microsoft.com/office/powerpoint/2010/main" val="1263360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p:spTree>
      <p:nvGrpSpPr>
        <p:cNvPr id="1" name=""/>
        <p:cNvGrpSpPr/>
        <p:nvPr/>
      </p:nvGrpSpPr>
      <p:grpSpPr>
        <a:xfrm>
          <a:off x="0" y="0"/>
          <a:ext cx="0" cy="0"/>
          <a:chOff x="0" y="0"/>
          <a:chExt cx="0" cy="0"/>
        </a:xfrm>
      </p:grpSpPr>
      <p:sp>
        <p:nvSpPr>
          <p:cNvPr id="9" name="Text Placeholder 13">
            <a:extLst>
              <a:ext uri="{FF2B5EF4-FFF2-40B4-BE49-F238E27FC236}">
                <a16:creationId xmlns:a16="http://schemas.microsoft.com/office/drawing/2014/main" id="{A446E96E-A0BB-62A6-1FE6-C5BBBF7338E5}"/>
              </a:ext>
            </a:extLst>
          </p:cNvPr>
          <p:cNvSpPr>
            <a:spLocks noGrp="1"/>
          </p:cNvSpPr>
          <p:nvPr>
            <p:ph type="body" sz="quarter" idx="14" hasCustomPrompt="1"/>
          </p:nvPr>
        </p:nvSpPr>
        <p:spPr>
          <a:xfrm>
            <a:off x="536985" y="2113407"/>
            <a:ext cx="5196117" cy="1175893"/>
          </a:xfrm>
        </p:spPr>
        <p:txBody>
          <a:bodyPr/>
          <a:lstStyle>
            <a:lvl1pPr marL="0" indent="0" algn="l">
              <a:buNone/>
              <a:defRPr b="1" i="0">
                <a:solidFill>
                  <a:schemeClr val="tx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sed tempus. Et pharetra pharetra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ultricies</a:t>
            </a:r>
            <a:r>
              <a:rPr lang="en-US" b="1" i="0">
                <a:latin typeface="Arial" panose="020B0604020202020204" pitchFamily="34" charset="0"/>
                <a:cs typeface="Arial" panose="020B0604020202020204" pitchFamily="34" charset="0"/>
              </a:rPr>
              <a:t>.</a:t>
            </a:r>
            <a:endParaRPr lang="en-US"/>
          </a:p>
        </p:txBody>
      </p:sp>
      <p:sp>
        <p:nvSpPr>
          <p:cNvPr id="2" name="Rectangle 1">
            <a:extLst>
              <a:ext uri="{FF2B5EF4-FFF2-40B4-BE49-F238E27FC236}">
                <a16:creationId xmlns:a16="http://schemas.microsoft.com/office/drawing/2014/main" id="{4A1CF624-78D5-54CE-4C2D-D280118B5DE1}"/>
              </a:ext>
            </a:extLst>
          </p:cNvPr>
          <p:cNvSpPr/>
          <p:nvPr userDrawn="1"/>
        </p:nvSpPr>
        <p:spPr>
          <a:xfrm>
            <a:off x="0" y="1661021"/>
            <a:ext cx="244408" cy="3540154"/>
          </a:xfrm>
          <a:prstGeom prst="rect">
            <a:avLst/>
          </a:prstGeom>
          <a:solidFill>
            <a:srgbClr val="F2610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274320" rIns="91440" rtlCol="0" anchor="t"/>
          <a:lstStyle/>
          <a:p>
            <a:pPr>
              <a:lnSpc>
                <a:spcPct val="120000"/>
              </a:lnSpc>
            </a:pPr>
            <a:endParaRPr lang="en-US" sz="1200" b="1">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2A736851-AC3D-14D3-42DA-BD1C78F99E8B}"/>
              </a:ext>
            </a:extLst>
          </p:cNvPr>
          <p:cNvSpPr/>
          <p:nvPr userDrawn="1"/>
        </p:nvSpPr>
        <p:spPr>
          <a:xfrm flipH="1">
            <a:off x="12169139" y="0"/>
            <a:ext cx="45719" cy="6858000"/>
          </a:xfrm>
          <a:prstGeom prst="rect">
            <a:avLst/>
          </a:prstGeom>
          <a:solidFill>
            <a:srgbClr val="F2610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274320" rIns="91440" rtlCol="0" anchor="t"/>
          <a:lstStyle/>
          <a:p>
            <a:pPr>
              <a:lnSpc>
                <a:spcPct val="120000"/>
              </a:lnSpc>
            </a:pPr>
            <a:endParaRPr lang="en-US" sz="1200" b="1">
              <a:latin typeface="Arial" panose="020B0604020202020204" pitchFamily="34" charset="0"/>
              <a:cs typeface="Arial" panose="020B0604020202020204" pitchFamily="34" charset="0"/>
            </a:endParaRPr>
          </a:p>
        </p:txBody>
      </p:sp>
      <p:sp>
        <p:nvSpPr>
          <p:cNvPr id="4" name="Text Placeholder 9">
            <a:extLst>
              <a:ext uri="{FF2B5EF4-FFF2-40B4-BE49-F238E27FC236}">
                <a16:creationId xmlns:a16="http://schemas.microsoft.com/office/drawing/2014/main" id="{F6D63AF0-9297-BE9D-92EB-901B8123CAF9}"/>
              </a:ext>
            </a:extLst>
          </p:cNvPr>
          <p:cNvSpPr>
            <a:spLocks noGrp="1"/>
          </p:cNvSpPr>
          <p:nvPr>
            <p:ph type="body" sz="quarter" idx="24" hasCustomPrompt="1"/>
          </p:nvPr>
        </p:nvSpPr>
        <p:spPr>
          <a:xfrm>
            <a:off x="539280" y="3568701"/>
            <a:ext cx="5266436" cy="1371599"/>
          </a:xfrm>
        </p:spPr>
        <p:txBody>
          <a:bodyPr>
            <a:noAutofit/>
          </a:bodyPr>
          <a:lstStyle>
            <a:lvl1pPr marL="0" indent="0">
              <a:lnSpc>
                <a:spcPct val="100000"/>
              </a:lnSpc>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p:txBody>
      </p:sp>
      <p:sp>
        <p:nvSpPr>
          <p:cNvPr id="5" name="Text Placeholder 9">
            <a:extLst>
              <a:ext uri="{FF2B5EF4-FFF2-40B4-BE49-F238E27FC236}">
                <a16:creationId xmlns:a16="http://schemas.microsoft.com/office/drawing/2014/main" id="{9574CED5-7FA0-9291-DBA0-E745F81AF86B}"/>
              </a:ext>
            </a:extLst>
          </p:cNvPr>
          <p:cNvSpPr>
            <a:spLocks noGrp="1"/>
          </p:cNvSpPr>
          <p:nvPr>
            <p:ph type="body" sz="quarter" idx="25" hasCustomPrompt="1"/>
          </p:nvPr>
        </p:nvSpPr>
        <p:spPr>
          <a:xfrm>
            <a:off x="6025680" y="3568701"/>
            <a:ext cx="5266436" cy="1371599"/>
          </a:xfrm>
        </p:spPr>
        <p:txBody>
          <a:bodyPr>
            <a:noAutofit/>
          </a:bodyPr>
          <a:lstStyle>
            <a:lvl1pPr marL="0" indent="0">
              <a:lnSpc>
                <a:spcPct val="100000"/>
              </a:lnSpc>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p:txBody>
      </p:sp>
      <p:sp>
        <p:nvSpPr>
          <p:cNvPr id="6" name="Slide Number Placeholder 4">
            <a:extLst>
              <a:ext uri="{FF2B5EF4-FFF2-40B4-BE49-F238E27FC236}">
                <a16:creationId xmlns:a16="http://schemas.microsoft.com/office/drawing/2014/main" id="{B14FA4C3-3F5B-A35D-E9F6-880C399347D6}"/>
              </a:ext>
            </a:extLst>
          </p:cNvPr>
          <p:cNvSpPr>
            <a:spLocks noGrp="1"/>
          </p:cNvSpPr>
          <p:nvPr>
            <p:ph type="sldNum" sz="quarter" idx="12"/>
          </p:nvPr>
        </p:nvSpPr>
        <p:spPr>
          <a:xfrm>
            <a:off x="9324728" y="6403763"/>
            <a:ext cx="2743200" cy="365125"/>
          </a:xfrm>
        </p:spPr>
        <p:txBody>
          <a:bodyPr/>
          <a:lstStyle/>
          <a:p>
            <a:fld id="{58C190E1-E93E-3C45-BC85-42D718F3CA0A}" type="slidenum">
              <a:rPr lang="en-US" smtClean="0"/>
              <a:pPr/>
              <a:t>‹#›</a:t>
            </a:fld>
            <a:endParaRPr lang="en-US"/>
          </a:p>
        </p:txBody>
      </p:sp>
    </p:spTree>
    <p:extLst>
      <p:ext uri="{BB962C8B-B14F-4D97-AF65-F5344CB8AC3E}">
        <p14:creationId xmlns:p14="http://schemas.microsoft.com/office/powerpoint/2010/main" val="27370074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umn Al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3F52CED-48FF-1B20-CA66-631F5756C0F4}"/>
              </a:ext>
            </a:extLst>
          </p:cNvPr>
          <p:cNvSpPr/>
          <p:nvPr userDrawn="1"/>
        </p:nvSpPr>
        <p:spPr>
          <a:xfrm>
            <a:off x="11677973" y="0"/>
            <a:ext cx="514028" cy="6296499"/>
          </a:xfrm>
          <a:prstGeom prst="rect">
            <a:avLst/>
          </a:prstGeom>
          <a:solidFill>
            <a:srgbClr val="F2610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274320" rIns="91440" rtlCol="0" anchor="t"/>
          <a:lstStyle/>
          <a:p>
            <a:pPr>
              <a:lnSpc>
                <a:spcPct val="120000"/>
              </a:lnSpc>
            </a:pPr>
            <a:endParaRPr lang="en-US" sz="1200" b="1">
              <a:latin typeface="Arial" panose="020B0604020202020204" pitchFamily="34" charset="0"/>
              <a:cs typeface="Arial" panose="020B0604020202020204" pitchFamily="34" charset="0"/>
            </a:endParaRPr>
          </a:p>
        </p:txBody>
      </p:sp>
      <p:sp>
        <p:nvSpPr>
          <p:cNvPr id="5" name="Text Placeholder 13">
            <a:extLst>
              <a:ext uri="{FF2B5EF4-FFF2-40B4-BE49-F238E27FC236}">
                <a16:creationId xmlns:a16="http://schemas.microsoft.com/office/drawing/2014/main" id="{2F398014-1B68-DC43-9179-F4FEEC744966}"/>
              </a:ext>
            </a:extLst>
          </p:cNvPr>
          <p:cNvSpPr>
            <a:spLocks noGrp="1"/>
          </p:cNvSpPr>
          <p:nvPr>
            <p:ph type="body" sz="quarter" idx="14" hasCustomPrompt="1"/>
          </p:nvPr>
        </p:nvSpPr>
        <p:spPr>
          <a:xfrm>
            <a:off x="539280" y="2113407"/>
            <a:ext cx="5266435" cy="1175893"/>
          </a:xfrm>
        </p:spPr>
        <p:txBody>
          <a:bodyPr/>
          <a:lstStyle>
            <a:lvl1pPr marL="0" indent="0" algn="l">
              <a:buNone/>
              <a:defRPr b="1" i="0">
                <a:solidFill>
                  <a:schemeClr val="tx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sed tempus. Et pharetra pharetra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ultricies</a:t>
            </a:r>
            <a:r>
              <a:rPr lang="en-US" b="1" i="0">
                <a:latin typeface="Arial" panose="020B0604020202020204" pitchFamily="34" charset="0"/>
                <a:cs typeface="Arial" panose="020B0604020202020204" pitchFamily="34" charset="0"/>
              </a:rPr>
              <a:t>.</a:t>
            </a:r>
            <a:endParaRPr lang="en-US"/>
          </a:p>
        </p:txBody>
      </p:sp>
      <p:sp>
        <p:nvSpPr>
          <p:cNvPr id="7" name="Text Placeholder 9">
            <a:extLst>
              <a:ext uri="{FF2B5EF4-FFF2-40B4-BE49-F238E27FC236}">
                <a16:creationId xmlns:a16="http://schemas.microsoft.com/office/drawing/2014/main" id="{984F097D-CF67-F85A-C4DC-BFD62EE6228F}"/>
              </a:ext>
            </a:extLst>
          </p:cNvPr>
          <p:cNvSpPr>
            <a:spLocks noGrp="1"/>
          </p:cNvSpPr>
          <p:nvPr>
            <p:ph type="body" sz="quarter" idx="24" hasCustomPrompt="1"/>
          </p:nvPr>
        </p:nvSpPr>
        <p:spPr>
          <a:xfrm>
            <a:off x="539280" y="3568701"/>
            <a:ext cx="5266436" cy="1371599"/>
          </a:xfrm>
        </p:spPr>
        <p:txBody>
          <a:bodyPr>
            <a:noAutofit/>
          </a:bodyPr>
          <a:lstStyle>
            <a:lvl1pPr marL="0" indent="0">
              <a:lnSpc>
                <a:spcPct val="100000"/>
              </a:lnSpc>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p:txBody>
      </p:sp>
      <p:sp>
        <p:nvSpPr>
          <p:cNvPr id="10" name="Text Placeholder 9">
            <a:extLst>
              <a:ext uri="{FF2B5EF4-FFF2-40B4-BE49-F238E27FC236}">
                <a16:creationId xmlns:a16="http://schemas.microsoft.com/office/drawing/2014/main" id="{19D3F0C3-F95B-584D-BEB5-60CF9AD81214}"/>
              </a:ext>
            </a:extLst>
          </p:cNvPr>
          <p:cNvSpPr>
            <a:spLocks noGrp="1"/>
          </p:cNvSpPr>
          <p:nvPr>
            <p:ph type="body" sz="quarter" idx="25" hasCustomPrompt="1"/>
          </p:nvPr>
        </p:nvSpPr>
        <p:spPr>
          <a:xfrm>
            <a:off x="6025680" y="3568701"/>
            <a:ext cx="5266436" cy="1371599"/>
          </a:xfrm>
        </p:spPr>
        <p:txBody>
          <a:bodyPr>
            <a:noAutofit/>
          </a:bodyPr>
          <a:lstStyle>
            <a:lvl1pPr marL="0" indent="0">
              <a:lnSpc>
                <a:spcPct val="100000"/>
              </a:lnSpc>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p:txBody>
      </p:sp>
      <p:sp>
        <p:nvSpPr>
          <p:cNvPr id="2" name="Slide Number Placeholder 4">
            <a:extLst>
              <a:ext uri="{FF2B5EF4-FFF2-40B4-BE49-F238E27FC236}">
                <a16:creationId xmlns:a16="http://schemas.microsoft.com/office/drawing/2014/main" id="{59F3D632-E852-B808-1D50-486FBA7A657C}"/>
              </a:ext>
            </a:extLst>
          </p:cNvPr>
          <p:cNvSpPr>
            <a:spLocks noGrp="1"/>
          </p:cNvSpPr>
          <p:nvPr>
            <p:ph type="sldNum" sz="quarter" idx="12"/>
          </p:nvPr>
        </p:nvSpPr>
        <p:spPr>
          <a:xfrm>
            <a:off x="9324728" y="6403763"/>
            <a:ext cx="2743200" cy="365125"/>
          </a:xfrm>
        </p:spPr>
        <p:txBody>
          <a:bodyPr/>
          <a:lstStyle/>
          <a:p>
            <a:fld id="{58C190E1-E93E-3C45-BC85-42D718F3CA0A}" type="slidenum">
              <a:rPr lang="en-US" smtClean="0"/>
              <a:pPr/>
              <a:t>‹#›</a:t>
            </a:fld>
            <a:endParaRPr lang="en-US"/>
          </a:p>
        </p:txBody>
      </p:sp>
    </p:spTree>
    <p:extLst>
      <p:ext uri="{BB962C8B-B14F-4D97-AF65-F5344CB8AC3E}">
        <p14:creationId xmlns:p14="http://schemas.microsoft.com/office/powerpoint/2010/main" val="31008074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Width Image - 3 Column">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D273A70-E5F3-3815-C303-9A1134A09B37}"/>
              </a:ext>
            </a:extLst>
          </p:cNvPr>
          <p:cNvSpPr txBox="1"/>
          <p:nvPr userDrawn="1"/>
        </p:nvSpPr>
        <p:spPr>
          <a:xfrm>
            <a:off x="465446" y="3039419"/>
            <a:ext cx="3557362" cy="523220"/>
          </a:xfrm>
          <a:prstGeom prst="rect">
            <a:avLst/>
          </a:prstGeom>
          <a:noFill/>
        </p:spPr>
        <p:txBody>
          <a:bodyPr wrap="square" rtlCol="0">
            <a:spAutoFit/>
          </a:bodyPr>
          <a:lstStyle/>
          <a:p>
            <a:pPr>
              <a:buClr>
                <a:srgbClr val="FF0100"/>
              </a:buClr>
            </a:pPr>
            <a:r>
              <a:rPr lang="en-US" sz="2800" b="1" spc="300">
                <a:latin typeface="Arial" panose="020B0604020202020204" pitchFamily="34" charset="0"/>
                <a:cs typeface="Arial Black" panose="020B0604020202020204" pitchFamily="34" charset="0"/>
              </a:rPr>
              <a:t>WANTS</a:t>
            </a:r>
          </a:p>
        </p:txBody>
      </p:sp>
      <p:sp>
        <p:nvSpPr>
          <p:cNvPr id="5" name="Rectangle 4">
            <a:extLst>
              <a:ext uri="{FF2B5EF4-FFF2-40B4-BE49-F238E27FC236}">
                <a16:creationId xmlns:a16="http://schemas.microsoft.com/office/drawing/2014/main" id="{B47F72C0-FA00-60C7-CE37-342DC788031B}"/>
              </a:ext>
            </a:extLst>
          </p:cNvPr>
          <p:cNvSpPr/>
          <p:nvPr userDrawn="1"/>
        </p:nvSpPr>
        <p:spPr>
          <a:xfrm>
            <a:off x="7984562" y="2888671"/>
            <a:ext cx="3556606" cy="314492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0" name="TextBox 9">
            <a:extLst>
              <a:ext uri="{FF2B5EF4-FFF2-40B4-BE49-F238E27FC236}">
                <a16:creationId xmlns:a16="http://schemas.microsoft.com/office/drawing/2014/main" id="{E1F5F243-E7C1-C64C-9618-6B1A6C4A83C0}"/>
              </a:ext>
            </a:extLst>
          </p:cNvPr>
          <p:cNvSpPr txBox="1"/>
          <p:nvPr userDrawn="1"/>
        </p:nvSpPr>
        <p:spPr>
          <a:xfrm>
            <a:off x="465446" y="4587958"/>
            <a:ext cx="3196168" cy="523220"/>
          </a:xfrm>
          <a:prstGeom prst="rect">
            <a:avLst/>
          </a:prstGeom>
          <a:noFill/>
        </p:spPr>
        <p:txBody>
          <a:bodyPr wrap="square" rtlCol="0">
            <a:spAutoFit/>
          </a:bodyPr>
          <a:lstStyle/>
          <a:p>
            <a:pPr>
              <a:buClr>
                <a:srgbClr val="FF0100"/>
              </a:buClr>
            </a:pPr>
            <a:r>
              <a:rPr lang="en-US" sz="2800" b="1" spc="300">
                <a:latin typeface="Arial" panose="020B0604020202020204" pitchFamily="34" charset="0"/>
                <a:cs typeface="Arial Black" panose="020B0604020202020204" pitchFamily="34" charset="0"/>
              </a:rPr>
              <a:t>NEEDS</a:t>
            </a:r>
          </a:p>
        </p:txBody>
      </p:sp>
      <p:sp>
        <p:nvSpPr>
          <p:cNvPr id="11" name="TextBox 10">
            <a:extLst>
              <a:ext uri="{FF2B5EF4-FFF2-40B4-BE49-F238E27FC236}">
                <a16:creationId xmlns:a16="http://schemas.microsoft.com/office/drawing/2014/main" id="{16ADD54F-D53E-F299-973E-97D9B154D07E}"/>
              </a:ext>
            </a:extLst>
          </p:cNvPr>
          <p:cNvSpPr txBox="1"/>
          <p:nvPr userDrawn="1"/>
        </p:nvSpPr>
        <p:spPr>
          <a:xfrm>
            <a:off x="8205649" y="3005473"/>
            <a:ext cx="2182269" cy="523220"/>
          </a:xfrm>
          <a:prstGeom prst="rect">
            <a:avLst/>
          </a:prstGeom>
          <a:noFill/>
        </p:spPr>
        <p:txBody>
          <a:bodyPr wrap="square" rtlCol="0">
            <a:spAutoFit/>
          </a:bodyPr>
          <a:lstStyle/>
          <a:p>
            <a:pPr>
              <a:buClr>
                <a:srgbClr val="FF0100"/>
              </a:buClr>
            </a:pPr>
            <a:r>
              <a:rPr lang="en-US" sz="2800" b="1" spc="300">
                <a:latin typeface="Arial" panose="020B0604020202020204" pitchFamily="34" charset="0"/>
                <a:cs typeface="Arial Black" panose="020B0604020202020204" pitchFamily="34" charset="0"/>
              </a:rPr>
              <a:t>RESULTS</a:t>
            </a:r>
          </a:p>
        </p:txBody>
      </p:sp>
      <p:sp>
        <p:nvSpPr>
          <p:cNvPr id="13" name="TextBox 12">
            <a:extLst>
              <a:ext uri="{FF2B5EF4-FFF2-40B4-BE49-F238E27FC236}">
                <a16:creationId xmlns:a16="http://schemas.microsoft.com/office/drawing/2014/main" id="{1EBF6CF1-3560-DAB0-7FD5-4BD1A5D23C81}"/>
              </a:ext>
            </a:extLst>
          </p:cNvPr>
          <p:cNvSpPr txBox="1"/>
          <p:nvPr userDrawn="1"/>
        </p:nvSpPr>
        <p:spPr>
          <a:xfrm>
            <a:off x="4066571" y="3039419"/>
            <a:ext cx="3557362" cy="523220"/>
          </a:xfrm>
          <a:prstGeom prst="rect">
            <a:avLst/>
          </a:prstGeom>
          <a:noFill/>
        </p:spPr>
        <p:txBody>
          <a:bodyPr wrap="square" rtlCol="0">
            <a:spAutoFit/>
          </a:bodyPr>
          <a:lstStyle/>
          <a:p>
            <a:pPr>
              <a:buClr>
                <a:srgbClr val="FF0100"/>
              </a:buClr>
            </a:pPr>
            <a:r>
              <a:rPr lang="en-US" sz="2800" b="1" spc="300">
                <a:latin typeface="Arial" panose="020B0604020202020204" pitchFamily="34" charset="0"/>
                <a:cs typeface="Arial Black" panose="020B0604020202020204" pitchFamily="34" charset="0"/>
              </a:rPr>
              <a:t>BELIEF</a:t>
            </a:r>
          </a:p>
        </p:txBody>
      </p:sp>
      <p:cxnSp>
        <p:nvCxnSpPr>
          <p:cNvPr id="15" name="Straight Connector 14">
            <a:extLst>
              <a:ext uri="{FF2B5EF4-FFF2-40B4-BE49-F238E27FC236}">
                <a16:creationId xmlns:a16="http://schemas.microsoft.com/office/drawing/2014/main" id="{88FA5B5B-A515-98BA-40DE-B9C5EFCFC77E}"/>
              </a:ext>
            </a:extLst>
          </p:cNvPr>
          <p:cNvCxnSpPr>
            <a:cxnSpLocks/>
          </p:cNvCxnSpPr>
          <p:nvPr userDrawn="1"/>
        </p:nvCxnSpPr>
        <p:spPr>
          <a:xfrm>
            <a:off x="3801720" y="3213953"/>
            <a:ext cx="0" cy="2819638"/>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61252A5-46C4-309C-227D-85CB43793A61}"/>
              </a:ext>
            </a:extLst>
          </p:cNvPr>
          <p:cNvCxnSpPr>
            <a:cxnSpLocks/>
          </p:cNvCxnSpPr>
          <p:nvPr userDrawn="1"/>
        </p:nvCxnSpPr>
        <p:spPr>
          <a:xfrm>
            <a:off x="465446" y="4533529"/>
            <a:ext cx="2827076"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1E982542-E004-64CE-53CF-5659FFC59F7A}"/>
              </a:ext>
            </a:extLst>
          </p:cNvPr>
          <p:cNvSpPr/>
          <p:nvPr userDrawn="1"/>
        </p:nvSpPr>
        <p:spPr>
          <a:xfrm>
            <a:off x="0" y="0"/>
            <a:ext cx="12191999" cy="2507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20" name="Picture Placeholder 19">
            <a:extLst>
              <a:ext uri="{FF2B5EF4-FFF2-40B4-BE49-F238E27FC236}">
                <a16:creationId xmlns:a16="http://schemas.microsoft.com/office/drawing/2014/main" id="{7D46F8AB-CFB6-C1A6-40D7-C9FFA809B594}"/>
              </a:ext>
            </a:extLst>
          </p:cNvPr>
          <p:cNvSpPr>
            <a:spLocks noGrp="1"/>
          </p:cNvSpPr>
          <p:nvPr>
            <p:ph type="pic" sz="quarter" idx="10"/>
          </p:nvPr>
        </p:nvSpPr>
        <p:spPr>
          <a:xfrm>
            <a:off x="0" y="0"/>
            <a:ext cx="12192000" cy="2506663"/>
          </a:xfrm>
        </p:spPr>
        <p:txBody>
          <a:bodyPr/>
          <a:lstStyle/>
          <a:p>
            <a:endParaRPr lang="en-US"/>
          </a:p>
        </p:txBody>
      </p:sp>
      <p:sp>
        <p:nvSpPr>
          <p:cNvPr id="22" name="Text Placeholder 9">
            <a:extLst>
              <a:ext uri="{FF2B5EF4-FFF2-40B4-BE49-F238E27FC236}">
                <a16:creationId xmlns:a16="http://schemas.microsoft.com/office/drawing/2014/main" id="{69A5332D-4420-0348-DD4E-0BC58393C933}"/>
              </a:ext>
            </a:extLst>
          </p:cNvPr>
          <p:cNvSpPr>
            <a:spLocks noGrp="1"/>
          </p:cNvSpPr>
          <p:nvPr>
            <p:ph type="body" sz="quarter" idx="24" hasCustomPrompt="1"/>
          </p:nvPr>
        </p:nvSpPr>
        <p:spPr>
          <a:xfrm>
            <a:off x="4144143" y="3761709"/>
            <a:ext cx="3479219" cy="2271882"/>
          </a:xfrm>
        </p:spPr>
        <p:txBody>
          <a:bodyPr>
            <a:no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a:p>
            <a:pPr lvl="0"/>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p:txBody>
      </p:sp>
      <p:sp>
        <p:nvSpPr>
          <p:cNvPr id="23" name="Text Placeholder 9">
            <a:extLst>
              <a:ext uri="{FF2B5EF4-FFF2-40B4-BE49-F238E27FC236}">
                <a16:creationId xmlns:a16="http://schemas.microsoft.com/office/drawing/2014/main" id="{322C56F3-E7A3-8F02-B46D-25D7FD7CF606}"/>
              </a:ext>
            </a:extLst>
          </p:cNvPr>
          <p:cNvSpPr>
            <a:spLocks noGrp="1"/>
          </p:cNvSpPr>
          <p:nvPr>
            <p:ph type="body" sz="quarter" idx="25" hasCustomPrompt="1"/>
          </p:nvPr>
        </p:nvSpPr>
        <p:spPr>
          <a:xfrm>
            <a:off x="487614" y="3562639"/>
            <a:ext cx="2975074" cy="870752"/>
          </a:xfrm>
        </p:spPr>
        <p:txBody>
          <a:bodyPr>
            <a:no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a:t>
            </a:r>
          </a:p>
        </p:txBody>
      </p:sp>
      <p:sp>
        <p:nvSpPr>
          <p:cNvPr id="24" name="Text Placeholder 9">
            <a:extLst>
              <a:ext uri="{FF2B5EF4-FFF2-40B4-BE49-F238E27FC236}">
                <a16:creationId xmlns:a16="http://schemas.microsoft.com/office/drawing/2014/main" id="{E37B3A96-B965-7C5A-7196-13047376F757}"/>
              </a:ext>
            </a:extLst>
          </p:cNvPr>
          <p:cNvSpPr>
            <a:spLocks noGrp="1"/>
          </p:cNvSpPr>
          <p:nvPr>
            <p:ph type="body" sz="quarter" idx="26" hasCustomPrompt="1"/>
          </p:nvPr>
        </p:nvSpPr>
        <p:spPr>
          <a:xfrm>
            <a:off x="487614" y="5162839"/>
            <a:ext cx="2975074" cy="870752"/>
          </a:xfrm>
        </p:spPr>
        <p:txBody>
          <a:bodyPr>
            <a:no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a:t>
            </a:r>
          </a:p>
        </p:txBody>
      </p:sp>
      <p:sp>
        <p:nvSpPr>
          <p:cNvPr id="26" name="Text Placeholder 9">
            <a:extLst>
              <a:ext uri="{FF2B5EF4-FFF2-40B4-BE49-F238E27FC236}">
                <a16:creationId xmlns:a16="http://schemas.microsoft.com/office/drawing/2014/main" id="{337CE9AD-97CB-37AA-EA1C-B6314230CA7C}"/>
              </a:ext>
            </a:extLst>
          </p:cNvPr>
          <p:cNvSpPr>
            <a:spLocks noGrp="1"/>
          </p:cNvSpPr>
          <p:nvPr>
            <p:ph type="body" sz="quarter" idx="27" hasCustomPrompt="1"/>
          </p:nvPr>
        </p:nvSpPr>
        <p:spPr>
          <a:xfrm>
            <a:off x="8205649" y="3761708"/>
            <a:ext cx="2948681" cy="1851691"/>
          </a:xfrm>
        </p:spPr>
        <p:txBody>
          <a:bodyPr>
            <a:noAutofit/>
          </a:bodyPr>
          <a:lstStyle>
            <a:lvl1pPr marL="171450" indent="-171450" algn="l">
              <a:lnSpc>
                <a:spcPct val="100000"/>
              </a:lnSpc>
              <a:buFont typeface="Arial" panose="020B0604020202020204" pitchFamily="34" charset="0"/>
              <a:buChar char="•"/>
              <a:defRPr sz="12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a:p>
            <a:pPr marL="171450" marR="0" lvl="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p:txBody>
      </p:sp>
      <p:sp>
        <p:nvSpPr>
          <p:cNvPr id="2" name="Slide Number Placeholder 4">
            <a:extLst>
              <a:ext uri="{FF2B5EF4-FFF2-40B4-BE49-F238E27FC236}">
                <a16:creationId xmlns:a16="http://schemas.microsoft.com/office/drawing/2014/main" id="{CD85C4C9-6188-9CDB-CE11-381B23DA49A1}"/>
              </a:ext>
            </a:extLst>
          </p:cNvPr>
          <p:cNvSpPr>
            <a:spLocks noGrp="1"/>
          </p:cNvSpPr>
          <p:nvPr>
            <p:ph type="sldNum" sz="quarter" idx="12"/>
          </p:nvPr>
        </p:nvSpPr>
        <p:spPr>
          <a:xfrm>
            <a:off x="9324728" y="6403763"/>
            <a:ext cx="2743200" cy="365125"/>
          </a:xfrm>
        </p:spPr>
        <p:txBody>
          <a:bodyPr/>
          <a:lstStyle/>
          <a:p>
            <a:fld id="{58C190E1-E93E-3C45-BC85-42D718F3CA0A}" type="slidenum">
              <a:rPr lang="en-US" smtClean="0"/>
              <a:pPr/>
              <a:t>‹#›</a:t>
            </a:fld>
            <a:endParaRPr lang="en-US"/>
          </a:p>
        </p:txBody>
      </p:sp>
    </p:spTree>
    <p:extLst>
      <p:ext uri="{BB962C8B-B14F-4D97-AF65-F5344CB8AC3E}">
        <p14:creationId xmlns:p14="http://schemas.microsoft.com/office/powerpoint/2010/main" val="32844528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Cover Al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E5A0EF5-7647-AC11-67D6-1DB7370F6522}"/>
              </a:ext>
            </a:extLst>
          </p:cNvPr>
          <p:cNvSpPr>
            <a:spLocks noGrp="1"/>
          </p:cNvSpPr>
          <p:nvPr>
            <p:ph type="pic" sz="quarter" idx="13"/>
          </p:nvPr>
        </p:nvSpPr>
        <p:spPr>
          <a:xfrm>
            <a:off x="2862350" y="0"/>
            <a:ext cx="9329650" cy="6858000"/>
          </a:xfrm>
          <a:custGeom>
            <a:avLst/>
            <a:gdLst>
              <a:gd name="connsiteX0" fmla="*/ 0 w 9329650"/>
              <a:gd name="connsiteY0" fmla="*/ 0 h 6858000"/>
              <a:gd name="connsiteX1" fmla="*/ 9329650 w 9329650"/>
              <a:gd name="connsiteY1" fmla="*/ 0 h 6858000"/>
              <a:gd name="connsiteX2" fmla="*/ 9329650 w 9329650"/>
              <a:gd name="connsiteY2" fmla="*/ 1130958 h 6858000"/>
              <a:gd name="connsiteX3" fmla="*/ 9034670 w 9329650"/>
              <a:gd name="connsiteY3" fmla="*/ 1130958 h 6858000"/>
              <a:gd name="connsiteX4" fmla="*/ 9034670 w 9329650"/>
              <a:gd name="connsiteY4" fmla="*/ 5612097 h 6858000"/>
              <a:gd name="connsiteX5" fmla="*/ 9329650 w 9329650"/>
              <a:gd name="connsiteY5" fmla="*/ 5612097 h 6858000"/>
              <a:gd name="connsiteX6" fmla="*/ 9329650 w 9329650"/>
              <a:gd name="connsiteY6" fmla="*/ 6858000 h 6858000"/>
              <a:gd name="connsiteX7" fmla="*/ 0 w 9329650"/>
              <a:gd name="connsiteY7" fmla="*/ 6858000 h 6858000"/>
              <a:gd name="connsiteX8" fmla="*/ 0 w 9329650"/>
              <a:gd name="connsiteY8" fmla="*/ 5612098 h 6858000"/>
              <a:gd name="connsiteX9" fmla="*/ 4614567 w 9329650"/>
              <a:gd name="connsiteY9" fmla="*/ 5612098 h 6858000"/>
              <a:gd name="connsiteX10" fmla="*/ 4614567 w 9329650"/>
              <a:gd name="connsiteY10" fmla="*/ 1130959 h 6858000"/>
              <a:gd name="connsiteX11" fmla="*/ 0 w 9329650"/>
              <a:gd name="connsiteY11" fmla="*/ 113095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29650" h="6858000">
                <a:moveTo>
                  <a:pt x="0" y="0"/>
                </a:moveTo>
                <a:lnTo>
                  <a:pt x="9329650" y="0"/>
                </a:lnTo>
                <a:lnTo>
                  <a:pt x="9329650" y="1130958"/>
                </a:lnTo>
                <a:lnTo>
                  <a:pt x="9034670" y="1130958"/>
                </a:lnTo>
                <a:lnTo>
                  <a:pt x="9034670" y="5612097"/>
                </a:lnTo>
                <a:lnTo>
                  <a:pt x="9329650" y="5612097"/>
                </a:lnTo>
                <a:lnTo>
                  <a:pt x="9329650" y="6858000"/>
                </a:lnTo>
                <a:lnTo>
                  <a:pt x="0" y="6858000"/>
                </a:lnTo>
                <a:lnTo>
                  <a:pt x="0" y="5612098"/>
                </a:lnTo>
                <a:lnTo>
                  <a:pt x="4614567" y="5612098"/>
                </a:lnTo>
                <a:lnTo>
                  <a:pt x="4614567" y="1130959"/>
                </a:lnTo>
                <a:lnTo>
                  <a:pt x="0" y="1130959"/>
                </a:lnTo>
                <a:close/>
              </a:path>
            </a:pathLst>
          </a:custGeom>
        </p:spPr>
        <p:txBody>
          <a:bodyPr wrap="square">
            <a:noAutofit/>
          </a:bodyPr>
          <a:lstStyle/>
          <a:p>
            <a:endParaRPr lang="en-US"/>
          </a:p>
        </p:txBody>
      </p:sp>
      <p:sp>
        <p:nvSpPr>
          <p:cNvPr id="11" name="Google Shape;128;p26">
            <a:extLst>
              <a:ext uri="{FF2B5EF4-FFF2-40B4-BE49-F238E27FC236}">
                <a16:creationId xmlns:a16="http://schemas.microsoft.com/office/drawing/2014/main" id="{54BFCD3F-ACD8-2FF1-EB2E-3F53CEB9D129}"/>
              </a:ext>
            </a:extLst>
          </p:cNvPr>
          <p:cNvSpPr/>
          <p:nvPr userDrawn="1"/>
        </p:nvSpPr>
        <p:spPr>
          <a:xfrm rot="5400000">
            <a:off x="1898677" y="18478"/>
            <a:ext cx="4481139" cy="6706098"/>
          </a:xfrm>
          <a:prstGeom prst="rect">
            <a:avLst/>
          </a:prstGeom>
          <a:solidFill>
            <a:srgbClr val="F261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Arial" panose="020B0604020202020204" pitchFamily="34" charset="0"/>
            </a:endParaRPr>
          </a:p>
        </p:txBody>
      </p:sp>
      <p:pic>
        <p:nvPicPr>
          <p:cNvPr id="15" name="Picture 14" descr="A black and white sign with white text&#10;&#10;Description automatically generated">
            <a:extLst>
              <a:ext uri="{FF2B5EF4-FFF2-40B4-BE49-F238E27FC236}">
                <a16:creationId xmlns:a16="http://schemas.microsoft.com/office/drawing/2014/main" id="{C9DCCFDD-D954-5009-0E02-CDBEAECFC792}"/>
              </a:ext>
            </a:extLst>
          </p:cNvPr>
          <p:cNvPicPr>
            <a:picLocks noChangeAspect="1"/>
          </p:cNvPicPr>
          <p:nvPr userDrawn="1"/>
        </p:nvPicPr>
        <p:blipFill>
          <a:blip r:embed="rId2"/>
          <a:stretch>
            <a:fillRect/>
          </a:stretch>
        </p:blipFill>
        <p:spPr>
          <a:xfrm>
            <a:off x="1379293" y="4797315"/>
            <a:ext cx="1373006" cy="605861"/>
          </a:xfrm>
          <a:prstGeom prst="rect">
            <a:avLst/>
          </a:prstGeom>
        </p:spPr>
      </p:pic>
      <p:sp>
        <p:nvSpPr>
          <p:cNvPr id="2" name="Text Placeholder 24">
            <a:extLst>
              <a:ext uri="{FF2B5EF4-FFF2-40B4-BE49-F238E27FC236}">
                <a16:creationId xmlns:a16="http://schemas.microsoft.com/office/drawing/2014/main" id="{423F3EB5-4D00-669B-3437-DB55DFE392DF}"/>
              </a:ext>
            </a:extLst>
          </p:cNvPr>
          <p:cNvSpPr>
            <a:spLocks noGrp="1"/>
          </p:cNvSpPr>
          <p:nvPr>
            <p:ph type="body" sz="quarter" idx="11" hasCustomPrompt="1"/>
          </p:nvPr>
        </p:nvSpPr>
        <p:spPr>
          <a:xfrm>
            <a:off x="1226183" y="2433990"/>
            <a:ext cx="5826125" cy="1381492"/>
          </a:xfrm>
        </p:spPr>
        <p:txBody>
          <a:bodyPr>
            <a:noAutofit/>
          </a:bodyPr>
          <a:lstStyle>
            <a:lvl1pPr marL="0" indent="0" algn="l">
              <a:buNone/>
              <a:defRPr sz="5000">
                <a:solidFill>
                  <a:schemeClr val="bg1"/>
                </a:solidFill>
              </a:defRPr>
            </a:lvl1pPr>
          </a:lstStyle>
          <a:p>
            <a:pPr lvl="0"/>
            <a:r>
              <a:rPr lang="en-US"/>
              <a:t>PRESENTATION TITLE</a:t>
            </a:r>
          </a:p>
        </p:txBody>
      </p:sp>
      <p:sp>
        <p:nvSpPr>
          <p:cNvPr id="3" name="Text Placeholder 24">
            <a:extLst>
              <a:ext uri="{FF2B5EF4-FFF2-40B4-BE49-F238E27FC236}">
                <a16:creationId xmlns:a16="http://schemas.microsoft.com/office/drawing/2014/main" id="{AA735BA6-5CFF-6B64-1A56-DB88C4462FCB}"/>
              </a:ext>
            </a:extLst>
          </p:cNvPr>
          <p:cNvSpPr>
            <a:spLocks noGrp="1"/>
          </p:cNvSpPr>
          <p:nvPr>
            <p:ph type="body" sz="quarter" idx="12" hasCustomPrompt="1"/>
          </p:nvPr>
        </p:nvSpPr>
        <p:spPr>
          <a:xfrm>
            <a:off x="1226183" y="3933384"/>
            <a:ext cx="5826125" cy="421528"/>
          </a:xfrm>
        </p:spPr>
        <p:txBody>
          <a:bodyPr>
            <a:noAutofit/>
          </a:bodyPr>
          <a:lstStyle>
            <a:lvl1pPr marL="0" indent="0" algn="l">
              <a:buNone/>
              <a:defRPr sz="2800">
                <a:solidFill>
                  <a:schemeClr val="bg1"/>
                </a:solidFill>
              </a:defRPr>
            </a:lvl1pPr>
          </a:lstStyle>
          <a:p>
            <a:pPr lvl="0"/>
            <a:r>
              <a:rPr lang="en-US"/>
              <a:t>PRESENTATION DATE</a:t>
            </a:r>
          </a:p>
        </p:txBody>
      </p:sp>
      <p:sp>
        <p:nvSpPr>
          <p:cNvPr id="7" name="Google Shape;131;p26">
            <a:extLst>
              <a:ext uri="{FF2B5EF4-FFF2-40B4-BE49-F238E27FC236}">
                <a16:creationId xmlns:a16="http://schemas.microsoft.com/office/drawing/2014/main" id="{04179FC8-426A-39DA-60BC-4449177595B4}"/>
              </a:ext>
            </a:extLst>
          </p:cNvPr>
          <p:cNvSpPr/>
          <p:nvPr userDrawn="1"/>
        </p:nvSpPr>
        <p:spPr>
          <a:xfrm rot="16200000" flipH="1">
            <a:off x="9803941" y="3224036"/>
            <a:ext cx="4481139" cy="294980"/>
          </a:xfrm>
          <a:prstGeom prst="rect">
            <a:avLst/>
          </a:prstGeom>
          <a:solidFill>
            <a:srgbClr val="F06A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Arial" panose="020B0604020202020204" pitchFamily="34" charset="0"/>
            </a:endParaRPr>
          </a:p>
        </p:txBody>
      </p:sp>
    </p:spTree>
    <p:extLst>
      <p:ext uri="{BB962C8B-B14F-4D97-AF65-F5344CB8AC3E}">
        <p14:creationId xmlns:p14="http://schemas.microsoft.com/office/powerpoint/2010/main" val="34951378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13E51D-5928-AEC4-E8D2-1B1FADCA51F8}"/>
              </a:ext>
            </a:extLst>
          </p:cNvPr>
          <p:cNvSpPr/>
          <p:nvPr userDrawn="1"/>
        </p:nvSpPr>
        <p:spPr>
          <a:xfrm>
            <a:off x="7749338" y="874879"/>
            <a:ext cx="3791830" cy="5108241"/>
          </a:xfrm>
          <a:prstGeom prst="rect">
            <a:avLst/>
          </a:prstGeom>
          <a:solidFill>
            <a:srgbClr val="F26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Arial" panose="020B0604020202020204" pitchFamily="34" charset="0"/>
              <a:buChar char="•"/>
            </a:pPr>
            <a:endParaRPr lang="en-US" b="1">
              <a:latin typeface="Arial" panose="020B0604020202020204" pitchFamily="34" charset="0"/>
            </a:endParaRPr>
          </a:p>
        </p:txBody>
      </p:sp>
      <p:cxnSp>
        <p:nvCxnSpPr>
          <p:cNvPr id="14" name="Straight Connector 13">
            <a:extLst>
              <a:ext uri="{FF2B5EF4-FFF2-40B4-BE49-F238E27FC236}">
                <a16:creationId xmlns:a16="http://schemas.microsoft.com/office/drawing/2014/main" id="{B10FE96A-55BF-B2EB-1525-92BCEF5FE977}"/>
              </a:ext>
            </a:extLst>
          </p:cNvPr>
          <p:cNvCxnSpPr>
            <a:cxnSpLocks/>
          </p:cNvCxnSpPr>
          <p:nvPr userDrawn="1"/>
        </p:nvCxnSpPr>
        <p:spPr>
          <a:xfrm>
            <a:off x="3872840" y="1092200"/>
            <a:ext cx="0" cy="489092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4B3C897-193E-6CD6-ED6E-16F84893AB9B}"/>
              </a:ext>
            </a:extLst>
          </p:cNvPr>
          <p:cNvCxnSpPr>
            <a:cxnSpLocks/>
          </p:cNvCxnSpPr>
          <p:nvPr userDrawn="1"/>
        </p:nvCxnSpPr>
        <p:spPr>
          <a:xfrm>
            <a:off x="465446" y="2755900"/>
            <a:ext cx="2827076" cy="0"/>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D273A70-E5F3-3815-C303-9A1134A09B37}"/>
              </a:ext>
            </a:extLst>
          </p:cNvPr>
          <p:cNvSpPr txBox="1"/>
          <p:nvPr userDrawn="1"/>
        </p:nvSpPr>
        <p:spPr>
          <a:xfrm>
            <a:off x="465446" y="952806"/>
            <a:ext cx="2997238" cy="523220"/>
          </a:xfrm>
          <a:prstGeom prst="rect">
            <a:avLst/>
          </a:prstGeom>
          <a:noFill/>
        </p:spPr>
        <p:txBody>
          <a:bodyPr wrap="square" rtlCol="0">
            <a:spAutoFit/>
          </a:bodyPr>
          <a:lstStyle/>
          <a:p>
            <a:pPr>
              <a:buClr>
                <a:srgbClr val="FF0100"/>
              </a:buClr>
            </a:pPr>
            <a:r>
              <a:rPr lang="en-US" sz="2800" b="1" spc="300">
                <a:latin typeface="Arial" panose="020B0604020202020204" pitchFamily="34" charset="0"/>
                <a:cs typeface="Arial Black" panose="020B0604020202020204" pitchFamily="34" charset="0"/>
              </a:rPr>
              <a:t>WANTS</a:t>
            </a:r>
          </a:p>
        </p:txBody>
      </p:sp>
      <p:sp>
        <p:nvSpPr>
          <p:cNvPr id="10" name="TextBox 9">
            <a:extLst>
              <a:ext uri="{FF2B5EF4-FFF2-40B4-BE49-F238E27FC236}">
                <a16:creationId xmlns:a16="http://schemas.microsoft.com/office/drawing/2014/main" id="{E1F5F243-E7C1-C64C-9618-6B1A6C4A83C0}"/>
              </a:ext>
            </a:extLst>
          </p:cNvPr>
          <p:cNvSpPr txBox="1"/>
          <p:nvPr userDrawn="1"/>
        </p:nvSpPr>
        <p:spPr>
          <a:xfrm>
            <a:off x="465446" y="3025518"/>
            <a:ext cx="3196168" cy="523220"/>
          </a:xfrm>
          <a:prstGeom prst="rect">
            <a:avLst/>
          </a:prstGeom>
          <a:noFill/>
        </p:spPr>
        <p:txBody>
          <a:bodyPr wrap="square" rtlCol="0">
            <a:spAutoFit/>
          </a:bodyPr>
          <a:lstStyle/>
          <a:p>
            <a:pPr>
              <a:buClr>
                <a:srgbClr val="FF0100"/>
              </a:buClr>
            </a:pPr>
            <a:r>
              <a:rPr lang="en-US" sz="2800" b="1" spc="300">
                <a:latin typeface="Arial" panose="020B0604020202020204" pitchFamily="34" charset="0"/>
                <a:cs typeface="Arial Black" panose="020B0604020202020204" pitchFamily="34" charset="0"/>
              </a:rPr>
              <a:t>NEEDS</a:t>
            </a:r>
          </a:p>
        </p:txBody>
      </p:sp>
      <p:sp>
        <p:nvSpPr>
          <p:cNvPr id="11" name="TextBox 10">
            <a:extLst>
              <a:ext uri="{FF2B5EF4-FFF2-40B4-BE49-F238E27FC236}">
                <a16:creationId xmlns:a16="http://schemas.microsoft.com/office/drawing/2014/main" id="{16ADD54F-D53E-F299-973E-97D9B154D07E}"/>
              </a:ext>
            </a:extLst>
          </p:cNvPr>
          <p:cNvSpPr txBox="1"/>
          <p:nvPr userDrawn="1"/>
        </p:nvSpPr>
        <p:spPr>
          <a:xfrm>
            <a:off x="8554118" y="968332"/>
            <a:ext cx="2182269" cy="523220"/>
          </a:xfrm>
          <a:prstGeom prst="rect">
            <a:avLst/>
          </a:prstGeom>
          <a:noFill/>
        </p:spPr>
        <p:txBody>
          <a:bodyPr wrap="square" rtlCol="0">
            <a:spAutoFit/>
          </a:bodyPr>
          <a:lstStyle/>
          <a:p>
            <a:pPr>
              <a:buClr>
                <a:srgbClr val="FF0100"/>
              </a:buClr>
            </a:pPr>
            <a:r>
              <a:rPr lang="en-US" sz="2800" b="1" spc="300">
                <a:solidFill>
                  <a:schemeClr val="bg1"/>
                </a:solidFill>
                <a:latin typeface="Arial" panose="020B0604020202020204" pitchFamily="34" charset="0"/>
                <a:cs typeface="Arial Black" panose="020B0604020202020204" pitchFamily="34" charset="0"/>
              </a:rPr>
              <a:t>RESULTS</a:t>
            </a:r>
          </a:p>
        </p:txBody>
      </p:sp>
      <p:sp>
        <p:nvSpPr>
          <p:cNvPr id="13" name="TextBox 12">
            <a:extLst>
              <a:ext uri="{FF2B5EF4-FFF2-40B4-BE49-F238E27FC236}">
                <a16:creationId xmlns:a16="http://schemas.microsoft.com/office/drawing/2014/main" id="{1EBF6CF1-3560-DAB0-7FD5-4BD1A5D23C81}"/>
              </a:ext>
            </a:extLst>
          </p:cNvPr>
          <p:cNvSpPr txBox="1"/>
          <p:nvPr userDrawn="1"/>
        </p:nvSpPr>
        <p:spPr>
          <a:xfrm>
            <a:off x="4282993" y="952806"/>
            <a:ext cx="3557362" cy="523220"/>
          </a:xfrm>
          <a:prstGeom prst="rect">
            <a:avLst/>
          </a:prstGeom>
          <a:noFill/>
        </p:spPr>
        <p:txBody>
          <a:bodyPr wrap="square" rtlCol="0">
            <a:spAutoFit/>
          </a:bodyPr>
          <a:lstStyle/>
          <a:p>
            <a:pPr>
              <a:buClr>
                <a:srgbClr val="FF0100"/>
              </a:buClr>
            </a:pPr>
            <a:r>
              <a:rPr lang="en-US" sz="2800" b="1" spc="300">
                <a:latin typeface="Arial" panose="020B0604020202020204" pitchFamily="34" charset="0"/>
                <a:cs typeface="Arial Black" panose="020B0604020202020204" pitchFamily="34" charset="0"/>
              </a:rPr>
              <a:t>BELIEF</a:t>
            </a:r>
          </a:p>
        </p:txBody>
      </p:sp>
      <p:sp>
        <p:nvSpPr>
          <p:cNvPr id="23" name="Text Placeholder 9">
            <a:extLst>
              <a:ext uri="{FF2B5EF4-FFF2-40B4-BE49-F238E27FC236}">
                <a16:creationId xmlns:a16="http://schemas.microsoft.com/office/drawing/2014/main" id="{322C56F3-E7A3-8F02-B46D-25D7FD7CF606}"/>
              </a:ext>
            </a:extLst>
          </p:cNvPr>
          <p:cNvSpPr>
            <a:spLocks noGrp="1"/>
          </p:cNvSpPr>
          <p:nvPr>
            <p:ph type="body" sz="quarter" idx="25" hasCustomPrompt="1"/>
          </p:nvPr>
        </p:nvSpPr>
        <p:spPr>
          <a:xfrm>
            <a:off x="487614" y="1476026"/>
            <a:ext cx="2975074" cy="870752"/>
          </a:xfrm>
        </p:spPr>
        <p:txBody>
          <a:bodyPr>
            <a:no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a:t>
            </a:r>
          </a:p>
        </p:txBody>
      </p:sp>
      <p:sp>
        <p:nvSpPr>
          <p:cNvPr id="24" name="Text Placeholder 9">
            <a:extLst>
              <a:ext uri="{FF2B5EF4-FFF2-40B4-BE49-F238E27FC236}">
                <a16:creationId xmlns:a16="http://schemas.microsoft.com/office/drawing/2014/main" id="{E37B3A96-B965-7C5A-7196-13047376F757}"/>
              </a:ext>
            </a:extLst>
          </p:cNvPr>
          <p:cNvSpPr>
            <a:spLocks noGrp="1"/>
          </p:cNvSpPr>
          <p:nvPr>
            <p:ph type="body" sz="quarter" idx="26" hasCustomPrompt="1"/>
          </p:nvPr>
        </p:nvSpPr>
        <p:spPr>
          <a:xfrm>
            <a:off x="487614" y="3600399"/>
            <a:ext cx="2975074" cy="1873506"/>
          </a:xfrm>
        </p:spPr>
        <p:txBody>
          <a:bodyPr>
            <a:no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a:t>
            </a:r>
          </a:p>
        </p:txBody>
      </p:sp>
      <p:sp>
        <p:nvSpPr>
          <p:cNvPr id="26" name="Text Placeholder 9">
            <a:extLst>
              <a:ext uri="{FF2B5EF4-FFF2-40B4-BE49-F238E27FC236}">
                <a16:creationId xmlns:a16="http://schemas.microsoft.com/office/drawing/2014/main" id="{337CE9AD-97CB-37AA-EA1C-B6314230CA7C}"/>
              </a:ext>
            </a:extLst>
          </p:cNvPr>
          <p:cNvSpPr>
            <a:spLocks noGrp="1"/>
          </p:cNvSpPr>
          <p:nvPr>
            <p:ph type="body" sz="quarter" idx="27" hasCustomPrompt="1"/>
          </p:nvPr>
        </p:nvSpPr>
        <p:spPr>
          <a:xfrm>
            <a:off x="4336749" y="1675095"/>
            <a:ext cx="2948681" cy="3798810"/>
          </a:xfrm>
        </p:spPr>
        <p:txBody>
          <a:bodyPr>
            <a:noAutofit/>
          </a:bodyPr>
          <a:lstStyle>
            <a:lvl1pPr marL="171450" indent="-171450" algn="l">
              <a:lnSpc>
                <a:spcPct val="100000"/>
              </a:lnSpc>
              <a:buFont typeface="Arial" panose="020B0604020202020204" pitchFamily="34" charset="0"/>
              <a:buChar char="•"/>
              <a:defRPr sz="12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a:p>
            <a:pPr marL="171450" marR="0" lvl="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a:p>
            <a:pPr marL="171450" marR="0" lvl="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marL="171450" marR="0" lvl="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en-US"/>
          </a:p>
        </p:txBody>
      </p:sp>
      <p:sp>
        <p:nvSpPr>
          <p:cNvPr id="25" name="Text Placeholder 9">
            <a:extLst>
              <a:ext uri="{FF2B5EF4-FFF2-40B4-BE49-F238E27FC236}">
                <a16:creationId xmlns:a16="http://schemas.microsoft.com/office/drawing/2014/main" id="{BE1CDF70-077D-A1FF-5645-493AB5E64ACF}"/>
              </a:ext>
            </a:extLst>
          </p:cNvPr>
          <p:cNvSpPr>
            <a:spLocks noGrp="1"/>
          </p:cNvSpPr>
          <p:nvPr>
            <p:ph type="body" sz="quarter" idx="28" hasCustomPrompt="1"/>
          </p:nvPr>
        </p:nvSpPr>
        <p:spPr>
          <a:xfrm>
            <a:off x="8159449" y="1675095"/>
            <a:ext cx="2948681" cy="3798810"/>
          </a:xfrm>
        </p:spPr>
        <p:txBody>
          <a:bodyPr>
            <a:noAutofit/>
          </a:bodyPr>
          <a:lstStyle>
            <a:lvl1pPr marL="171450" indent="-171450" algn="l">
              <a:lnSpc>
                <a:spcPct val="100000"/>
              </a:lnSpc>
              <a:buFont typeface="Arial" panose="020B0604020202020204" pitchFamily="34" charset="0"/>
              <a:buChar char="•"/>
              <a:defRPr sz="12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a:p>
            <a:pPr marL="171450" marR="0" lvl="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a:p>
            <a:pPr marL="171450" marR="0" lvl="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marL="171450" marR="0" lvl="0" indent="-1714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lang="en-US"/>
          </a:p>
        </p:txBody>
      </p:sp>
      <p:sp>
        <p:nvSpPr>
          <p:cNvPr id="2" name="Slide Number Placeholder 4">
            <a:extLst>
              <a:ext uri="{FF2B5EF4-FFF2-40B4-BE49-F238E27FC236}">
                <a16:creationId xmlns:a16="http://schemas.microsoft.com/office/drawing/2014/main" id="{4849AC90-8D52-3841-BF31-D5F3AD84DC20}"/>
              </a:ext>
            </a:extLst>
          </p:cNvPr>
          <p:cNvSpPr>
            <a:spLocks noGrp="1"/>
          </p:cNvSpPr>
          <p:nvPr>
            <p:ph type="sldNum" sz="quarter" idx="12"/>
          </p:nvPr>
        </p:nvSpPr>
        <p:spPr>
          <a:xfrm>
            <a:off x="9324728" y="6403763"/>
            <a:ext cx="2743200" cy="365125"/>
          </a:xfrm>
        </p:spPr>
        <p:txBody>
          <a:bodyPr/>
          <a:lstStyle/>
          <a:p>
            <a:fld id="{58C190E1-E93E-3C45-BC85-42D718F3CA0A}" type="slidenum">
              <a:rPr lang="en-US" smtClean="0"/>
              <a:pPr/>
              <a:t>‹#›</a:t>
            </a:fld>
            <a:endParaRPr lang="en-US"/>
          </a:p>
        </p:txBody>
      </p:sp>
    </p:spTree>
    <p:extLst>
      <p:ext uri="{BB962C8B-B14F-4D97-AF65-F5344CB8AC3E}">
        <p14:creationId xmlns:p14="http://schemas.microsoft.com/office/powerpoint/2010/main" val="3409330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 Column - Corner Im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3D9E48F-9D39-906D-0EB5-A4B7998A29EF}"/>
              </a:ext>
            </a:extLst>
          </p:cNvPr>
          <p:cNvSpPr/>
          <p:nvPr userDrawn="1"/>
        </p:nvSpPr>
        <p:spPr>
          <a:xfrm>
            <a:off x="6184899" y="3517900"/>
            <a:ext cx="6007101" cy="3340100"/>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2" name="Picture Placeholder 11">
            <a:extLst>
              <a:ext uri="{FF2B5EF4-FFF2-40B4-BE49-F238E27FC236}">
                <a16:creationId xmlns:a16="http://schemas.microsoft.com/office/drawing/2014/main" id="{7930FA54-8EEB-6AF8-7670-E5BF6EB647C6}"/>
              </a:ext>
            </a:extLst>
          </p:cNvPr>
          <p:cNvSpPr>
            <a:spLocks noGrp="1"/>
          </p:cNvSpPr>
          <p:nvPr>
            <p:ph type="pic" sz="quarter" idx="10"/>
          </p:nvPr>
        </p:nvSpPr>
        <p:spPr>
          <a:xfrm>
            <a:off x="6184899" y="0"/>
            <a:ext cx="6007101" cy="3517900"/>
          </a:xfrm>
        </p:spPr>
        <p:txBody>
          <a:bodyPr/>
          <a:lstStyle/>
          <a:p>
            <a:endParaRPr lang="en-US"/>
          </a:p>
        </p:txBody>
      </p:sp>
      <p:sp>
        <p:nvSpPr>
          <p:cNvPr id="13" name="Text Placeholder 13">
            <a:extLst>
              <a:ext uri="{FF2B5EF4-FFF2-40B4-BE49-F238E27FC236}">
                <a16:creationId xmlns:a16="http://schemas.microsoft.com/office/drawing/2014/main" id="{A4717954-0C4F-1BA6-FBAE-0D2CF5013282}"/>
              </a:ext>
            </a:extLst>
          </p:cNvPr>
          <p:cNvSpPr>
            <a:spLocks noGrp="1"/>
          </p:cNvSpPr>
          <p:nvPr>
            <p:ph type="body" sz="quarter" idx="14" hasCustomPrompt="1"/>
          </p:nvPr>
        </p:nvSpPr>
        <p:spPr>
          <a:xfrm>
            <a:off x="374321" y="1105568"/>
            <a:ext cx="5378779" cy="2046436"/>
          </a:xfrm>
        </p:spPr>
        <p:txBody>
          <a:bodyPr>
            <a:normAutofit/>
          </a:bodyPr>
          <a:lstStyle>
            <a:lvl1pPr marL="0" indent="0" algn="l">
              <a:buNone/>
              <a:defRPr sz="4400" b="1" i="0">
                <a:solidFill>
                  <a:srgbClr val="F2610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Purus </a:t>
            </a:r>
            <a:r>
              <a:rPr lang="en-US" b="1" i="0" err="1">
                <a:latin typeface="Arial" panose="020B0604020202020204" pitchFamily="34" charset="0"/>
                <a:cs typeface="Arial" panose="020B0604020202020204" pitchFamily="34" charset="0"/>
              </a:rPr>
              <a:t>sem</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eget</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Quam</a:t>
            </a:r>
            <a:r>
              <a:rPr lang="en-US" b="1" i="0">
                <a:latin typeface="Arial" panose="020B0604020202020204" pitchFamily="34" charset="0"/>
                <a:cs typeface="Arial" panose="020B0604020202020204" pitchFamily="34" charset="0"/>
              </a:rPr>
              <a:t> id.</a:t>
            </a:r>
            <a:endParaRPr lang="en-US"/>
          </a:p>
        </p:txBody>
      </p:sp>
      <p:sp>
        <p:nvSpPr>
          <p:cNvPr id="14" name="Text Placeholder 13">
            <a:extLst>
              <a:ext uri="{FF2B5EF4-FFF2-40B4-BE49-F238E27FC236}">
                <a16:creationId xmlns:a16="http://schemas.microsoft.com/office/drawing/2014/main" id="{6DD9422B-3FF3-C3F5-7C61-60603878F3E6}"/>
              </a:ext>
            </a:extLst>
          </p:cNvPr>
          <p:cNvSpPr>
            <a:spLocks noGrp="1"/>
          </p:cNvSpPr>
          <p:nvPr>
            <p:ph type="body" sz="quarter" idx="15" hasCustomPrompt="1"/>
          </p:nvPr>
        </p:nvSpPr>
        <p:spPr>
          <a:xfrm>
            <a:off x="374321" y="3744686"/>
            <a:ext cx="5378779" cy="653142"/>
          </a:xfrm>
        </p:spPr>
        <p:txBody>
          <a:bodyPr>
            <a:normAutofit/>
          </a:bodyPr>
          <a:lstStyle>
            <a:lvl1pPr marL="0" indent="0" algn="l">
              <a:buNone/>
              <a:defRPr sz="2000" b="1" i="0">
                <a:solidFill>
                  <a:schemeClr val="tx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sed tempus. Et pharetra pharetra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ultricies</a:t>
            </a:r>
            <a:r>
              <a:rPr lang="en-US" b="1" i="0">
                <a:latin typeface="Arial" panose="020B0604020202020204" pitchFamily="34" charset="0"/>
                <a:cs typeface="Arial" panose="020B0604020202020204" pitchFamily="34" charset="0"/>
              </a:rPr>
              <a:t>.</a:t>
            </a:r>
            <a:endParaRPr lang="en-US"/>
          </a:p>
        </p:txBody>
      </p:sp>
      <p:sp>
        <p:nvSpPr>
          <p:cNvPr id="15" name="Text Placeholder 9">
            <a:extLst>
              <a:ext uri="{FF2B5EF4-FFF2-40B4-BE49-F238E27FC236}">
                <a16:creationId xmlns:a16="http://schemas.microsoft.com/office/drawing/2014/main" id="{8D38EEF4-B947-5859-B737-6FC00849AF3C}"/>
              </a:ext>
            </a:extLst>
          </p:cNvPr>
          <p:cNvSpPr>
            <a:spLocks noGrp="1"/>
          </p:cNvSpPr>
          <p:nvPr>
            <p:ph type="body" sz="quarter" idx="24" hasCustomPrompt="1"/>
          </p:nvPr>
        </p:nvSpPr>
        <p:spPr>
          <a:xfrm>
            <a:off x="374321" y="4567544"/>
            <a:ext cx="5378780" cy="1240812"/>
          </a:xfrm>
        </p:spPr>
        <p:txBody>
          <a:bodyPr>
            <a:noAutofit/>
          </a:bodyPr>
          <a:lstStyle>
            <a:lvl1pPr marL="0" indent="0">
              <a:lnSpc>
                <a:spcPct val="100000"/>
              </a:lnSpc>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p:txBody>
      </p:sp>
      <p:sp>
        <p:nvSpPr>
          <p:cNvPr id="2" name="Text Placeholder 13">
            <a:extLst>
              <a:ext uri="{FF2B5EF4-FFF2-40B4-BE49-F238E27FC236}">
                <a16:creationId xmlns:a16="http://schemas.microsoft.com/office/drawing/2014/main" id="{64433538-03E5-ABB0-7763-743FDE65D705}"/>
              </a:ext>
            </a:extLst>
          </p:cNvPr>
          <p:cNvSpPr>
            <a:spLocks noGrp="1"/>
          </p:cNvSpPr>
          <p:nvPr>
            <p:ph type="body" sz="quarter" idx="25" hasCustomPrompt="1"/>
          </p:nvPr>
        </p:nvSpPr>
        <p:spPr>
          <a:xfrm>
            <a:off x="6721309" y="4333302"/>
            <a:ext cx="4934279" cy="1709295"/>
          </a:xfrm>
        </p:spPr>
        <p:txBody>
          <a:bodyPr>
            <a:normAutofit/>
          </a:bodyPr>
          <a:lstStyle>
            <a:lvl1pPr marL="0" indent="0" algn="l">
              <a:buNone/>
              <a:defRPr sz="36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Purus </a:t>
            </a:r>
            <a:r>
              <a:rPr lang="en-US" b="1" i="0" err="1">
                <a:latin typeface="Arial" panose="020B0604020202020204" pitchFamily="34" charset="0"/>
                <a:cs typeface="Arial" panose="020B0604020202020204" pitchFamily="34" charset="0"/>
              </a:rPr>
              <a:t>sem</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eget</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Quam</a:t>
            </a:r>
            <a:r>
              <a:rPr lang="en-US" b="1" i="0">
                <a:latin typeface="Arial" panose="020B0604020202020204" pitchFamily="34" charset="0"/>
                <a:cs typeface="Arial" panose="020B0604020202020204" pitchFamily="34" charset="0"/>
              </a:rPr>
              <a:t> id </a:t>
            </a:r>
            <a:r>
              <a:rPr lang="en-US" b="1" i="0" err="1">
                <a:latin typeface="Arial" panose="020B0604020202020204" pitchFamily="34" charset="0"/>
                <a:cs typeface="Arial" panose="020B0604020202020204" pitchFamily="34" charset="0"/>
              </a:rPr>
              <a:t>leo</a:t>
            </a:r>
            <a:r>
              <a:rPr lang="en-US" b="1" i="0">
                <a:latin typeface="Arial" panose="020B0604020202020204" pitchFamily="34" charset="0"/>
                <a:cs typeface="Arial" panose="020B0604020202020204" pitchFamily="34" charset="0"/>
              </a:rPr>
              <a:t>.</a:t>
            </a:r>
            <a:endParaRPr lang="en-US"/>
          </a:p>
        </p:txBody>
      </p:sp>
      <p:sp>
        <p:nvSpPr>
          <p:cNvPr id="4" name="Slide Number Placeholder 4">
            <a:extLst>
              <a:ext uri="{FF2B5EF4-FFF2-40B4-BE49-F238E27FC236}">
                <a16:creationId xmlns:a16="http://schemas.microsoft.com/office/drawing/2014/main" id="{7C6CB076-D3FD-1E6E-D1E6-8799F058F2C6}"/>
              </a:ext>
            </a:extLst>
          </p:cNvPr>
          <p:cNvSpPr>
            <a:spLocks noGrp="1"/>
          </p:cNvSpPr>
          <p:nvPr>
            <p:ph type="sldNum" sz="quarter" idx="12"/>
          </p:nvPr>
        </p:nvSpPr>
        <p:spPr>
          <a:xfrm>
            <a:off x="9324728" y="6403763"/>
            <a:ext cx="2743200" cy="365125"/>
          </a:xfrm>
        </p:spPr>
        <p:txBody>
          <a:bodyPr/>
          <a:lstStyle>
            <a:lvl1pPr>
              <a:defRPr>
                <a:solidFill>
                  <a:schemeClr val="bg1"/>
                </a:solidFill>
              </a:defRPr>
            </a:lvl1pPr>
          </a:lstStyle>
          <a:p>
            <a:fld id="{58C190E1-E93E-3C45-BC85-42D718F3CA0A}" type="slidenum">
              <a:rPr lang="en-US" smtClean="0"/>
              <a:pPr/>
              <a:t>‹#›</a:t>
            </a:fld>
            <a:endParaRPr lang="en-US"/>
          </a:p>
        </p:txBody>
      </p:sp>
    </p:spTree>
    <p:extLst>
      <p:ext uri="{BB962C8B-B14F-4D97-AF65-F5344CB8AC3E}">
        <p14:creationId xmlns:p14="http://schemas.microsoft.com/office/powerpoint/2010/main" val="24233176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entered 3 Column">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754CF447-D83B-08C9-3BDE-7A8735692A89}"/>
              </a:ext>
            </a:extLst>
          </p:cNvPr>
          <p:cNvCxnSpPr>
            <a:cxnSpLocks/>
          </p:cNvCxnSpPr>
          <p:nvPr userDrawn="1"/>
        </p:nvCxnSpPr>
        <p:spPr>
          <a:xfrm>
            <a:off x="4397094" y="2817387"/>
            <a:ext cx="0" cy="2166358"/>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6AA1BC7-7CD1-FFEF-4811-1B78A54E1A97}"/>
              </a:ext>
            </a:extLst>
          </p:cNvPr>
          <p:cNvCxnSpPr>
            <a:cxnSpLocks/>
          </p:cNvCxnSpPr>
          <p:nvPr userDrawn="1"/>
        </p:nvCxnSpPr>
        <p:spPr>
          <a:xfrm>
            <a:off x="7579875" y="2817387"/>
            <a:ext cx="0" cy="2166358"/>
          </a:xfrm>
          <a:prstGeom prst="line">
            <a:avLst/>
          </a:prstGeom>
          <a:ln w="19050">
            <a:solidFill>
              <a:schemeClr val="bg1">
                <a:lumMod val="75000"/>
              </a:schemeClr>
            </a:solidFill>
            <a:prstDash val="sysDot"/>
          </a:ln>
        </p:spPr>
        <p:style>
          <a:lnRef idx="1">
            <a:schemeClr val="accent1"/>
          </a:lnRef>
          <a:fillRef idx="0">
            <a:schemeClr val="accent1"/>
          </a:fillRef>
          <a:effectRef idx="0">
            <a:schemeClr val="accent1"/>
          </a:effectRef>
          <a:fontRef idx="minor">
            <a:schemeClr val="tx1"/>
          </a:fontRef>
        </p:style>
      </p:cxnSp>
      <p:pic>
        <p:nvPicPr>
          <p:cNvPr id="36" name="Picture 35" descr="A black background with a black square&#10;&#10;Description automatically generated with medium confidence">
            <a:extLst>
              <a:ext uri="{FF2B5EF4-FFF2-40B4-BE49-F238E27FC236}">
                <a16:creationId xmlns:a16="http://schemas.microsoft.com/office/drawing/2014/main" id="{1ADC001D-5418-C60E-8A1D-570050670B58}"/>
              </a:ext>
            </a:extLst>
          </p:cNvPr>
          <p:cNvPicPr>
            <a:picLocks noChangeAspect="1"/>
          </p:cNvPicPr>
          <p:nvPr userDrawn="1"/>
        </p:nvPicPr>
        <p:blipFill rotWithShape="1">
          <a:blip r:embed="rId2"/>
          <a:srcRect b="16062"/>
          <a:stretch/>
        </p:blipFill>
        <p:spPr>
          <a:xfrm>
            <a:off x="8257137" y="2186293"/>
            <a:ext cx="1817252" cy="1525359"/>
          </a:xfrm>
          <a:prstGeom prst="rect">
            <a:avLst/>
          </a:prstGeom>
        </p:spPr>
      </p:pic>
      <p:pic>
        <p:nvPicPr>
          <p:cNvPr id="37" name="Picture 36" descr="A black background with a black square&#10;&#10;Description automatically generated with medium confidence">
            <a:extLst>
              <a:ext uri="{FF2B5EF4-FFF2-40B4-BE49-F238E27FC236}">
                <a16:creationId xmlns:a16="http://schemas.microsoft.com/office/drawing/2014/main" id="{C4F135E1-8DA1-8C37-EAD3-F3FD881BBFCE}"/>
              </a:ext>
            </a:extLst>
          </p:cNvPr>
          <p:cNvPicPr>
            <a:picLocks noChangeAspect="1"/>
          </p:cNvPicPr>
          <p:nvPr userDrawn="1"/>
        </p:nvPicPr>
        <p:blipFill rotWithShape="1">
          <a:blip r:embed="rId3"/>
          <a:srcRect b="18906"/>
          <a:stretch/>
        </p:blipFill>
        <p:spPr>
          <a:xfrm>
            <a:off x="1984174" y="2276817"/>
            <a:ext cx="1642890" cy="1332281"/>
          </a:xfrm>
          <a:prstGeom prst="rect">
            <a:avLst/>
          </a:prstGeom>
        </p:spPr>
      </p:pic>
      <p:pic>
        <p:nvPicPr>
          <p:cNvPr id="38" name="Picture 37" descr="A black background with a black square&#10;&#10;Description automatically generated with medium confidence">
            <a:extLst>
              <a:ext uri="{FF2B5EF4-FFF2-40B4-BE49-F238E27FC236}">
                <a16:creationId xmlns:a16="http://schemas.microsoft.com/office/drawing/2014/main" id="{79C535F7-3EF7-85CD-0E13-4DED78B9FB18}"/>
              </a:ext>
            </a:extLst>
          </p:cNvPr>
          <p:cNvPicPr>
            <a:picLocks noChangeAspect="1"/>
          </p:cNvPicPr>
          <p:nvPr userDrawn="1"/>
        </p:nvPicPr>
        <p:blipFill rotWithShape="1">
          <a:blip r:embed="rId4"/>
          <a:srcRect b="12798"/>
          <a:stretch/>
        </p:blipFill>
        <p:spPr>
          <a:xfrm>
            <a:off x="5220996" y="2276817"/>
            <a:ext cx="1534977" cy="1338532"/>
          </a:xfrm>
          <a:prstGeom prst="rect">
            <a:avLst/>
          </a:prstGeom>
        </p:spPr>
      </p:pic>
      <p:sp>
        <p:nvSpPr>
          <p:cNvPr id="39" name="Text Placeholder 13">
            <a:extLst>
              <a:ext uri="{FF2B5EF4-FFF2-40B4-BE49-F238E27FC236}">
                <a16:creationId xmlns:a16="http://schemas.microsoft.com/office/drawing/2014/main" id="{20E2F25B-A791-9A7D-345B-B4FFD61313D3}"/>
              </a:ext>
            </a:extLst>
          </p:cNvPr>
          <p:cNvSpPr>
            <a:spLocks noGrp="1"/>
          </p:cNvSpPr>
          <p:nvPr>
            <p:ph type="body" sz="quarter" idx="14" hasCustomPrompt="1"/>
          </p:nvPr>
        </p:nvSpPr>
        <p:spPr>
          <a:xfrm>
            <a:off x="2519575" y="552260"/>
            <a:ext cx="7152849" cy="675725"/>
          </a:xfrm>
        </p:spPr>
        <p:txBody>
          <a:bodyPr>
            <a:normAutofit/>
          </a:bodyPr>
          <a:lstStyle>
            <a:lvl1pPr marL="0" indent="0" algn="l">
              <a:buNone/>
              <a:defRPr sz="4400" b="1" i="0">
                <a:solidFill>
                  <a:srgbClr val="F26101"/>
                </a:solidFill>
                <a:latin typeface="Arial" panose="020B0604020202020204" pitchFamily="34" charset="0"/>
                <a:cs typeface="Arial" panose="020B0604020202020204" pitchFamily="34" charset="0"/>
              </a:defRPr>
            </a:lvl1pPr>
          </a:lstStyle>
          <a:p>
            <a:pPr lvl="0"/>
            <a:r>
              <a:rPr lang="en-US" b="1" i="0" err="1">
                <a:latin typeface="Arial" panose="020B0604020202020204" pitchFamily="34" charset="0"/>
                <a:cs typeface="Arial" panose="020B0604020202020204" pitchFamily="34" charset="0"/>
              </a:rPr>
              <a:t>Viverra</a:t>
            </a:r>
            <a:r>
              <a:rPr lang="en-US" b="1" i="0">
                <a:latin typeface="Arial" panose="020B0604020202020204" pitchFamily="34" charset="0"/>
                <a:cs typeface="Arial" panose="020B0604020202020204" pitchFamily="34" charset="0"/>
              </a:rPr>
              <a:t> Justo </a:t>
            </a:r>
            <a:r>
              <a:rPr lang="en-US" b="1" i="0" err="1">
                <a:latin typeface="Arial" panose="020B0604020202020204" pitchFamily="34" charset="0"/>
                <a:cs typeface="Arial" panose="020B0604020202020204" pitchFamily="34" charset="0"/>
              </a:rPr>
              <a:t>Nec</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Ultrices</a:t>
            </a:r>
            <a:endParaRPr lang="en-US"/>
          </a:p>
        </p:txBody>
      </p:sp>
      <p:sp>
        <p:nvSpPr>
          <p:cNvPr id="40" name="Text Placeholder 17">
            <a:extLst>
              <a:ext uri="{FF2B5EF4-FFF2-40B4-BE49-F238E27FC236}">
                <a16:creationId xmlns:a16="http://schemas.microsoft.com/office/drawing/2014/main" id="{1BDAA9E0-B257-7666-789E-9390831DAFD5}"/>
              </a:ext>
            </a:extLst>
          </p:cNvPr>
          <p:cNvSpPr>
            <a:spLocks noGrp="1"/>
          </p:cNvSpPr>
          <p:nvPr>
            <p:ph type="body" sz="quarter" idx="18" hasCustomPrompt="1"/>
          </p:nvPr>
        </p:nvSpPr>
        <p:spPr>
          <a:xfrm>
            <a:off x="2519570" y="1264930"/>
            <a:ext cx="7152849" cy="298451"/>
          </a:xfrm>
        </p:spPr>
        <p:txBody>
          <a:bodyPr>
            <a:noAutofit/>
          </a:bodyPr>
          <a:lstStyle>
            <a:lvl1pPr marL="0" indent="0" algn="ctr">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a:t>
            </a:r>
          </a:p>
        </p:txBody>
      </p:sp>
      <p:sp>
        <p:nvSpPr>
          <p:cNvPr id="41" name="Text Placeholder 17">
            <a:extLst>
              <a:ext uri="{FF2B5EF4-FFF2-40B4-BE49-F238E27FC236}">
                <a16:creationId xmlns:a16="http://schemas.microsoft.com/office/drawing/2014/main" id="{FF514038-05AB-B83B-6724-0C171FC21C91}"/>
              </a:ext>
            </a:extLst>
          </p:cNvPr>
          <p:cNvSpPr>
            <a:spLocks noGrp="1"/>
          </p:cNvSpPr>
          <p:nvPr>
            <p:ph type="body" sz="quarter" idx="19" hasCustomPrompt="1"/>
          </p:nvPr>
        </p:nvSpPr>
        <p:spPr>
          <a:xfrm>
            <a:off x="1668676" y="3902319"/>
            <a:ext cx="2268487" cy="298450"/>
          </a:xfrm>
        </p:spPr>
        <p:txBody>
          <a:bodyPr>
            <a:noAutofit/>
          </a:bodyPr>
          <a:lstStyle>
            <a:lvl1pPr marL="0" indent="0" algn="ctr">
              <a:buNone/>
              <a:defRPr sz="1400" b="1" i="0">
                <a:solidFill>
                  <a:srgbClr val="F26101"/>
                </a:solidFill>
                <a:latin typeface="Arial Black" panose="020B0604020202020204" pitchFamily="34" charset="0"/>
                <a:cs typeface="Arial Black"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One</a:t>
            </a:r>
          </a:p>
        </p:txBody>
      </p:sp>
      <p:sp>
        <p:nvSpPr>
          <p:cNvPr id="42" name="Text Placeholder 9">
            <a:extLst>
              <a:ext uri="{FF2B5EF4-FFF2-40B4-BE49-F238E27FC236}">
                <a16:creationId xmlns:a16="http://schemas.microsoft.com/office/drawing/2014/main" id="{7824EB8A-6394-882B-94B0-50D93F424215}"/>
              </a:ext>
            </a:extLst>
          </p:cNvPr>
          <p:cNvSpPr>
            <a:spLocks noGrp="1"/>
          </p:cNvSpPr>
          <p:nvPr>
            <p:ph type="body" sz="quarter" idx="24" hasCustomPrompt="1"/>
          </p:nvPr>
        </p:nvSpPr>
        <p:spPr>
          <a:xfrm>
            <a:off x="1460248" y="4435473"/>
            <a:ext cx="2690742" cy="1359023"/>
          </a:xfrm>
        </p:spPr>
        <p:txBody>
          <a:bodyPr>
            <a:normAutofit/>
          </a:bodyPr>
          <a:lstStyle>
            <a:lvl1pPr marL="0" indent="0" algn="ctr">
              <a:lnSpc>
                <a:spcPct val="100000"/>
              </a:lnSpc>
              <a:buNone/>
              <a:defRPr sz="12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a:t>
            </a:r>
          </a:p>
        </p:txBody>
      </p:sp>
      <p:sp>
        <p:nvSpPr>
          <p:cNvPr id="43" name="Text Placeholder 17">
            <a:extLst>
              <a:ext uri="{FF2B5EF4-FFF2-40B4-BE49-F238E27FC236}">
                <a16:creationId xmlns:a16="http://schemas.microsoft.com/office/drawing/2014/main" id="{1758985A-DAFC-352C-6675-3D6F81061435}"/>
              </a:ext>
            </a:extLst>
          </p:cNvPr>
          <p:cNvSpPr>
            <a:spLocks noGrp="1"/>
          </p:cNvSpPr>
          <p:nvPr>
            <p:ph type="body" sz="quarter" idx="25" hasCustomPrompt="1"/>
          </p:nvPr>
        </p:nvSpPr>
        <p:spPr>
          <a:xfrm>
            <a:off x="4848570" y="3902319"/>
            <a:ext cx="2268487" cy="298450"/>
          </a:xfrm>
        </p:spPr>
        <p:txBody>
          <a:bodyPr>
            <a:noAutofit/>
          </a:bodyPr>
          <a:lstStyle>
            <a:lvl1pPr marL="0" indent="0" algn="ctr">
              <a:buNone/>
              <a:defRPr sz="1400" b="1" i="0">
                <a:solidFill>
                  <a:srgbClr val="F26101"/>
                </a:solidFill>
                <a:latin typeface="Arial Black" panose="020B0604020202020204" pitchFamily="34" charset="0"/>
                <a:cs typeface="Arial Black"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One</a:t>
            </a:r>
          </a:p>
        </p:txBody>
      </p:sp>
      <p:sp>
        <p:nvSpPr>
          <p:cNvPr id="44" name="Text Placeholder 9">
            <a:extLst>
              <a:ext uri="{FF2B5EF4-FFF2-40B4-BE49-F238E27FC236}">
                <a16:creationId xmlns:a16="http://schemas.microsoft.com/office/drawing/2014/main" id="{E3B0B052-69A1-0006-7BC1-941476AD793C}"/>
              </a:ext>
            </a:extLst>
          </p:cNvPr>
          <p:cNvSpPr>
            <a:spLocks noGrp="1"/>
          </p:cNvSpPr>
          <p:nvPr>
            <p:ph type="body" sz="quarter" idx="26" hasCustomPrompt="1"/>
          </p:nvPr>
        </p:nvSpPr>
        <p:spPr>
          <a:xfrm>
            <a:off x="4640142" y="4435473"/>
            <a:ext cx="2690742" cy="1359023"/>
          </a:xfrm>
        </p:spPr>
        <p:txBody>
          <a:bodyPr>
            <a:normAutofit/>
          </a:bodyPr>
          <a:lstStyle>
            <a:lvl1pPr marL="0" indent="0" algn="ctr">
              <a:lnSpc>
                <a:spcPct val="100000"/>
              </a:lnSpc>
              <a:buNone/>
              <a:defRPr sz="12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a:t>
            </a:r>
          </a:p>
        </p:txBody>
      </p:sp>
      <p:sp>
        <p:nvSpPr>
          <p:cNvPr id="45" name="Text Placeholder 17">
            <a:extLst>
              <a:ext uri="{FF2B5EF4-FFF2-40B4-BE49-F238E27FC236}">
                <a16:creationId xmlns:a16="http://schemas.microsoft.com/office/drawing/2014/main" id="{1D83BF9F-22EE-10C3-242F-6EC94893B82C}"/>
              </a:ext>
            </a:extLst>
          </p:cNvPr>
          <p:cNvSpPr>
            <a:spLocks noGrp="1"/>
          </p:cNvSpPr>
          <p:nvPr>
            <p:ph type="body" sz="quarter" idx="27" hasCustomPrompt="1"/>
          </p:nvPr>
        </p:nvSpPr>
        <p:spPr>
          <a:xfrm>
            <a:off x="8031520" y="3902319"/>
            <a:ext cx="2268487" cy="298450"/>
          </a:xfrm>
        </p:spPr>
        <p:txBody>
          <a:bodyPr>
            <a:noAutofit/>
          </a:bodyPr>
          <a:lstStyle>
            <a:lvl1pPr marL="0" indent="0" algn="ctr">
              <a:buNone/>
              <a:defRPr sz="1400" b="1" i="0">
                <a:solidFill>
                  <a:srgbClr val="F26101"/>
                </a:solidFill>
                <a:latin typeface="Arial Black" panose="020B0604020202020204" pitchFamily="34" charset="0"/>
                <a:cs typeface="Arial Black"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One</a:t>
            </a:r>
          </a:p>
        </p:txBody>
      </p:sp>
      <p:sp>
        <p:nvSpPr>
          <p:cNvPr id="46" name="Text Placeholder 9">
            <a:extLst>
              <a:ext uri="{FF2B5EF4-FFF2-40B4-BE49-F238E27FC236}">
                <a16:creationId xmlns:a16="http://schemas.microsoft.com/office/drawing/2014/main" id="{895455C9-5509-D946-6838-523364844862}"/>
              </a:ext>
            </a:extLst>
          </p:cNvPr>
          <p:cNvSpPr>
            <a:spLocks noGrp="1"/>
          </p:cNvSpPr>
          <p:nvPr>
            <p:ph type="body" sz="quarter" idx="28" hasCustomPrompt="1"/>
          </p:nvPr>
        </p:nvSpPr>
        <p:spPr>
          <a:xfrm>
            <a:off x="7823092" y="4435473"/>
            <a:ext cx="2690742" cy="1359023"/>
          </a:xfrm>
        </p:spPr>
        <p:txBody>
          <a:bodyPr>
            <a:normAutofit/>
          </a:bodyPr>
          <a:lstStyle>
            <a:lvl1pPr marL="0" indent="0" algn="ctr">
              <a:lnSpc>
                <a:spcPct val="100000"/>
              </a:lnSpc>
              <a:buNone/>
              <a:defRPr sz="12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a:t>
            </a:r>
          </a:p>
        </p:txBody>
      </p:sp>
      <p:sp>
        <p:nvSpPr>
          <p:cNvPr id="2" name="Slide Number Placeholder 4">
            <a:extLst>
              <a:ext uri="{FF2B5EF4-FFF2-40B4-BE49-F238E27FC236}">
                <a16:creationId xmlns:a16="http://schemas.microsoft.com/office/drawing/2014/main" id="{FA2E5A04-EC45-59A7-8C58-600D0AA55886}"/>
              </a:ext>
            </a:extLst>
          </p:cNvPr>
          <p:cNvSpPr>
            <a:spLocks noGrp="1"/>
          </p:cNvSpPr>
          <p:nvPr>
            <p:ph type="sldNum" sz="quarter" idx="12"/>
          </p:nvPr>
        </p:nvSpPr>
        <p:spPr>
          <a:xfrm>
            <a:off x="9324728" y="6403763"/>
            <a:ext cx="2743200" cy="365125"/>
          </a:xfrm>
        </p:spPr>
        <p:txBody>
          <a:bodyPr/>
          <a:lstStyle/>
          <a:p>
            <a:fld id="{58C190E1-E93E-3C45-BC85-42D718F3CA0A}" type="slidenum">
              <a:rPr lang="en-US" smtClean="0"/>
              <a:pPr/>
              <a:t>‹#›</a:t>
            </a:fld>
            <a:endParaRPr lang="en-US"/>
          </a:p>
        </p:txBody>
      </p:sp>
    </p:spTree>
    <p:extLst>
      <p:ext uri="{BB962C8B-B14F-4D97-AF65-F5344CB8AC3E}">
        <p14:creationId xmlns:p14="http://schemas.microsoft.com/office/powerpoint/2010/main" val="40569599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 Column - Center Image - Lis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9139D43-2F2D-6917-32C0-45F961F25A05}"/>
              </a:ext>
            </a:extLst>
          </p:cNvPr>
          <p:cNvSpPr/>
          <p:nvPr userDrawn="1"/>
        </p:nvSpPr>
        <p:spPr>
          <a:xfrm>
            <a:off x="4136572" y="0"/>
            <a:ext cx="4626427"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8" name="Rectangle 7">
            <a:extLst>
              <a:ext uri="{FF2B5EF4-FFF2-40B4-BE49-F238E27FC236}">
                <a16:creationId xmlns:a16="http://schemas.microsoft.com/office/drawing/2014/main" id="{3DA02FB8-495C-857F-E729-0C0979B00397}"/>
              </a:ext>
            </a:extLst>
          </p:cNvPr>
          <p:cNvSpPr/>
          <p:nvPr userDrawn="1"/>
        </p:nvSpPr>
        <p:spPr>
          <a:xfrm>
            <a:off x="8763000" y="0"/>
            <a:ext cx="3429000" cy="6858000"/>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1">
              <a:latin typeface="Arial" panose="020B0604020202020204" pitchFamily="34" charset="0"/>
            </a:endParaRPr>
          </a:p>
        </p:txBody>
      </p:sp>
      <p:sp>
        <p:nvSpPr>
          <p:cNvPr id="20" name="Text Placeholder 13">
            <a:extLst>
              <a:ext uri="{FF2B5EF4-FFF2-40B4-BE49-F238E27FC236}">
                <a16:creationId xmlns:a16="http://schemas.microsoft.com/office/drawing/2014/main" id="{4F941BCF-3449-7651-A8B5-4499D5DEA334}"/>
              </a:ext>
            </a:extLst>
          </p:cNvPr>
          <p:cNvSpPr>
            <a:spLocks noGrp="1"/>
          </p:cNvSpPr>
          <p:nvPr>
            <p:ph type="body" sz="quarter" idx="14" hasCustomPrompt="1"/>
          </p:nvPr>
        </p:nvSpPr>
        <p:spPr>
          <a:xfrm>
            <a:off x="374322" y="2286000"/>
            <a:ext cx="3449534" cy="1699977"/>
          </a:xfrm>
        </p:spPr>
        <p:txBody>
          <a:bodyPr>
            <a:normAutofit/>
          </a:bodyPr>
          <a:lstStyle>
            <a:lvl1pPr marL="0" indent="0" algn="l">
              <a:buNone/>
              <a:defRPr sz="3600" b="1" i="0">
                <a:solidFill>
                  <a:srgbClr val="F2610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Purus </a:t>
            </a:r>
            <a:r>
              <a:rPr lang="en-US" b="1" i="0" err="1">
                <a:latin typeface="Arial" panose="020B0604020202020204" pitchFamily="34" charset="0"/>
                <a:cs typeface="Arial" panose="020B0604020202020204" pitchFamily="34" charset="0"/>
              </a:rPr>
              <a:t>sem</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eget</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Quam</a:t>
            </a:r>
            <a:r>
              <a:rPr lang="en-US" b="1" i="0">
                <a:latin typeface="Arial" panose="020B0604020202020204" pitchFamily="34" charset="0"/>
                <a:cs typeface="Arial" panose="020B0604020202020204" pitchFamily="34" charset="0"/>
              </a:rPr>
              <a:t> id.</a:t>
            </a:r>
            <a:endParaRPr lang="en-US"/>
          </a:p>
        </p:txBody>
      </p:sp>
      <p:sp>
        <p:nvSpPr>
          <p:cNvPr id="22" name="Picture Placeholder 21">
            <a:extLst>
              <a:ext uri="{FF2B5EF4-FFF2-40B4-BE49-F238E27FC236}">
                <a16:creationId xmlns:a16="http://schemas.microsoft.com/office/drawing/2014/main" id="{D360DFCF-209F-0128-B91E-D6BD11443149}"/>
              </a:ext>
            </a:extLst>
          </p:cNvPr>
          <p:cNvSpPr>
            <a:spLocks noGrp="1"/>
          </p:cNvSpPr>
          <p:nvPr>
            <p:ph type="pic" sz="quarter" idx="15"/>
          </p:nvPr>
        </p:nvSpPr>
        <p:spPr>
          <a:xfrm>
            <a:off x="4136571" y="0"/>
            <a:ext cx="4625975" cy="6858000"/>
          </a:xfrm>
        </p:spPr>
        <p:txBody>
          <a:bodyPr/>
          <a:lstStyle>
            <a:lvl1pPr marL="0" indent="0">
              <a:buNone/>
              <a:defRPr/>
            </a:lvl1pPr>
          </a:lstStyle>
          <a:p>
            <a:endParaRPr lang="en-US"/>
          </a:p>
        </p:txBody>
      </p:sp>
      <p:sp>
        <p:nvSpPr>
          <p:cNvPr id="25" name="Text Placeholder 13">
            <a:extLst>
              <a:ext uri="{FF2B5EF4-FFF2-40B4-BE49-F238E27FC236}">
                <a16:creationId xmlns:a16="http://schemas.microsoft.com/office/drawing/2014/main" id="{E195E1A6-3721-1748-6DD5-383FC1AEEAB3}"/>
              </a:ext>
            </a:extLst>
          </p:cNvPr>
          <p:cNvSpPr>
            <a:spLocks noGrp="1"/>
          </p:cNvSpPr>
          <p:nvPr>
            <p:ph type="body" sz="quarter" idx="16" hasCustomPrompt="1"/>
          </p:nvPr>
        </p:nvSpPr>
        <p:spPr>
          <a:xfrm>
            <a:off x="9012914" y="614139"/>
            <a:ext cx="590552" cy="793669"/>
          </a:xfrm>
        </p:spPr>
        <p:txBody>
          <a:bodyPr>
            <a:noAutofit/>
          </a:bodyPr>
          <a:lstStyle>
            <a:lvl1pPr marL="0" indent="0" algn="ctr">
              <a:buNone/>
              <a:defRPr sz="60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1</a:t>
            </a:r>
            <a:endParaRPr lang="en-US"/>
          </a:p>
        </p:txBody>
      </p:sp>
      <p:sp>
        <p:nvSpPr>
          <p:cNvPr id="26" name="Text Placeholder 13">
            <a:extLst>
              <a:ext uri="{FF2B5EF4-FFF2-40B4-BE49-F238E27FC236}">
                <a16:creationId xmlns:a16="http://schemas.microsoft.com/office/drawing/2014/main" id="{ABD3FE59-3039-93EC-1073-E7A100A448F1}"/>
              </a:ext>
            </a:extLst>
          </p:cNvPr>
          <p:cNvSpPr>
            <a:spLocks noGrp="1"/>
          </p:cNvSpPr>
          <p:nvPr>
            <p:ph type="body" sz="quarter" idx="17" hasCustomPrompt="1"/>
          </p:nvPr>
        </p:nvSpPr>
        <p:spPr>
          <a:xfrm>
            <a:off x="9012914" y="3087175"/>
            <a:ext cx="590552" cy="793669"/>
          </a:xfrm>
        </p:spPr>
        <p:txBody>
          <a:bodyPr>
            <a:noAutofit/>
          </a:bodyPr>
          <a:lstStyle>
            <a:lvl1pPr marL="0" indent="0" algn="ctr">
              <a:buNone/>
              <a:defRPr sz="60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2</a:t>
            </a:r>
            <a:endParaRPr lang="en-US"/>
          </a:p>
        </p:txBody>
      </p:sp>
      <p:sp>
        <p:nvSpPr>
          <p:cNvPr id="27" name="Text Placeholder 13">
            <a:extLst>
              <a:ext uri="{FF2B5EF4-FFF2-40B4-BE49-F238E27FC236}">
                <a16:creationId xmlns:a16="http://schemas.microsoft.com/office/drawing/2014/main" id="{9B0944FE-E8A7-BB53-67F0-A73B6A282F62}"/>
              </a:ext>
            </a:extLst>
          </p:cNvPr>
          <p:cNvSpPr>
            <a:spLocks noGrp="1"/>
          </p:cNvSpPr>
          <p:nvPr>
            <p:ph type="body" sz="quarter" idx="18" hasCustomPrompt="1"/>
          </p:nvPr>
        </p:nvSpPr>
        <p:spPr>
          <a:xfrm>
            <a:off x="9012914" y="5366248"/>
            <a:ext cx="590552" cy="793669"/>
          </a:xfrm>
        </p:spPr>
        <p:txBody>
          <a:bodyPr>
            <a:noAutofit/>
          </a:bodyPr>
          <a:lstStyle>
            <a:lvl1pPr marL="0" indent="0" algn="ctr">
              <a:buNone/>
              <a:defRPr sz="60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3</a:t>
            </a:r>
            <a:endParaRPr lang="en-US"/>
          </a:p>
        </p:txBody>
      </p:sp>
      <p:sp>
        <p:nvSpPr>
          <p:cNvPr id="28" name="Text Placeholder 9">
            <a:extLst>
              <a:ext uri="{FF2B5EF4-FFF2-40B4-BE49-F238E27FC236}">
                <a16:creationId xmlns:a16="http://schemas.microsoft.com/office/drawing/2014/main" id="{A51F510C-B440-B015-74BA-CF18F5E3836A}"/>
              </a:ext>
            </a:extLst>
          </p:cNvPr>
          <p:cNvSpPr>
            <a:spLocks noGrp="1"/>
          </p:cNvSpPr>
          <p:nvPr>
            <p:ph type="body" sz="quarter" idx="26" hasCustomPrompt="1"/>
          </p:nvPr>
        </p:nvSpPr>
        <p:spPr>
          <a:xfrm>
            <a:off x="9714509" y="614139"/>
            <a:ext cx="2304309" cy="1173097"/>
          </a:xfrm>
        </p:spPr>
        <p:txBody>
          <a:bodyPr>
            <a:normAutofit/>
          </a:bodyPr>
          <a:lstStyle>
            <a:lvl1pPr marL="0" indent="0">
              <a:lnSpc>
                <a:spcPct val="100000"/>
              </a:lnSpc>
              <a:buNone/>
              <a:defRPr sz="14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a:t>
            </a:r>
          </a:p>
        </p:txBody>
      </p:sp>
      <p:sp>
        <p:nvSpPr>
          <p:cNvPr id="29" name="Text Placeholder 9">
            <a:extLst>
              <a:ext uri="{FF2B5EF4-FFF2-40B4-BE49-F238E27FC236}">
                <a16:creationId xmlns:a16="http://schemas.microsoft.com/office/drawing/2014/main" id="{53942121-E2D4-9226-B6CA-D026BDC3081B}"/>
              </a:ext>
            </a:extLst>
          </p:cNvPr>
          <p:cNvSpPr>
            <a:spLocks noGrp="1"/>
          </p:cNvSpPr>
          <p:nvPr>
            <p:ph type="body" sz="quarter" idx="27" hasCustomPrompt="1"/>
          </p:nvPr>
        </p:nvSpPr>
        <p:spPr>
          <a:xfrm>
            <a:off x="9714509" y="2726958"/>
            <a:ext cx="2304309" cy="1173097"/>
          </a:xfrm>
        </p:spPr>
        <p:txBody>
          <a:bodyPr>
            <a:normAutofit/>
          </a:bodyPr>
          <a:lstStyle>
            <a:lvl1pPr marL="0" indent="0">
              <a:lnSpc>
                <a:spcPct val="100000"/>
              </a:lnSpc>
              <a:buNone/>
              <a:defRPr sz="14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a:t>
            </a:r>
          </a:p>
        </p:txBody>
      </p:sp>
      <p:sp>
        <p:nvSpPr>
          <p:cNvPr id="30" name="Text Placeholder 9">
            <a:extLst>
              <a:ext uri="{FF2B5EF4-FFF2-40B4-BE49-F238E27FC236}">
                <a16:creationId xmlns:a16="http://schemas.microsoft.com/office/drawing/2014/main" id="{71E13730-45DE-8A1C-B28A-636B5882EFE4}"/>
              </a:ext>
            </a:extLst>
          </p:cNvPr>
          <p:cNvSpPr>
            <a:spLocks noGrp="1"/>
          </p:cNvSpPr>
          <p:nvPr>
            <p:ph type="body" sz="quarter" idx="28" hasCustomPrompt="1"/>
          </p:nvPr>
        </p:nvSpPr>
        <p:spPr>
          <a:xfrm>
            <a:off x="9714509" y="5012958"/>
            <a:ext cx="2304309" cy="1173097"/>
          </a:xfrm>
        </p:spPr>
        <p:txBody>
          <a:bodyPr>
            <a:normAutofit/>
          </a:bodyPr>
          <a:lstStyle>
            <a:lvl1pPr marL="0" indent="0">
              <a:lnSpc>
                <a:spcPct val="100000"/>
              </a:lnSpc>
              <a:buNone/>
              <a:defRPr sz="14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a:t>
            </a:r>
          </a:p>
        </p:txBody>
      </p:sp>
      <p:sp>
        <p:nvSpPr>
          <p:cNvPr id="2" name="Slide Number Placeholder 4">
            <a:extLst>
              <a:ext uri="{FF2B5EF4-FFF2-40B4-BE49-F238E27FC236}">
                <a16:creationId xmlns:a16="http://schemas.microsoft.com/office/drawing/2014/main" id="{A1D3D357-0ABC-4B17-B613-BD61053032FC}"/>
              </a:ext>
            </a:extLst>
          </p:cNvPr>
          <p:cNvSpPr>
            <a:spLocks noGrp="1"/>
          </p:cNvSpPr>
          <p:nvPr>
            <p:ph type="sldNum" sz="quarter" idx="12"/>
          </p:nvPr>
        </p:nvSpPr>
        <p:spPr>
          <a:xfrm>
            <a:off x="9324728" y="6403763"/>
            <a:ext cx="2743200" cy="365125"/>
          </a:xfrm>
        </p:spPr>
        <p:txBody>
          <a:bodyPr/>
          <a:lstStyle>
            <a:lvl1pPr>
              <a:defRPr>
                <a:solidFill>
                  <a:schemeClr val="bg1"/>
                </a:solidFill>
              </a:defRPr>
            </a:lvl1pPr>
          </a:lstStyle>
          <a:p>
            <a:fld id="{58C190E1-E93E-3C45-BC85-42D718F3CA0A}" type="slidenum">
              <a:rPr lang="en-US" smtClean="0"/>
              <a:pPr/>
              <a:t>‹#›</a:t>
            </a:fld>
            <a:endParaRPr lang="en-US"/>
          </a:p>
        </p:txBody>
      </p:sp>
    </p:spTree>
    <p:extLst>
      <p:ext uri="{BB962C8B-B14F-4D97-AF65-F5344CB8AC3E}">
        <p14:creationId xmlns:p14="http://schemas.microsoft.com/office/powerpoint/2010/main" val="21789279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l Width - 4 Gri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BABA8D09-52D7-85A1-A567-AC25892DD9A8}"/>
              </a:ext>
            </a:extLst>
          </p:cNvPr>
          <p:cNvSpPr/>
          <p:nvPr userDrawn="1"/>
        </p:nvSpPr>
        <p:spPr>
          <a:xfrm>
            <a:off x="6255657" y="0"/>
            <a:ext cx="5936343" cy="681408"/>
          </a:xfrm>
          <a:prstGeom prst="roundRect">
            <a:avLst>
              <a:gd name="adj" fmla="val 2418"/>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cxnSp>
        <p:nvCxnSpPr>
          <p:cNvPr id="5" name="Straight Connector 4">
            <a:extLst>
              <a:ext uri="{FF2B5EF4-FFF2-40B4-BE49-F238E27FC236}">
                <a16:creationId xmlns:a16="http://schemas.microsoft.com/office/drawing/2014/main" id="{630B1E35-5E3F-0D71-7BF0-217FF666B3C1}"/>
              </a:ext>
            </a:extLst>
          </p:cNvPr>
          <p:cNvCxnSpPr>
            <a:cxnSpLocks/>
          </p:cNvCxnSpPr>
          <p:nvPr userDrawn="1"/>
        </p:nvCxnSpPr>
        <p:spPr>
          <a:xfrm>
            <a:off x="770925" y="3535017"/>
            <a:ext cx="4018789" cy="0"/>
          </a:xfrm>
          <a:prstGeom prst="line">
            <a:avLst/>
          </a:prstGeom>
          <a:ln w="25400">
            <a:solidFill>
              <a:schemeClr val="bg1"/>
            </a:solidFill>
          </a:ln>
        </p:spPr>
        <p:style>
          <a:lnRef idx="2">
            <a:schemeClr val="accent1"/>
          </a:lnRef>
          <a:fillRef idx="0">
            <a:schemeClr val="accent1"/>
          </a:fillRef>
          <a:effectRef idx="1">
            <a:schemeClr val="accent1"/>
          </a:effectRef>
          <a:fontRef idx="minor">
            <a:schemeClr val="tx1"/>
          </a:fontRef>
        </p:style>
      </p:cxnSp>
      <p:sp>
        <p:nvSpPr>
          <p:cNvPr id="9" name="Rounded Rectangle 8">
            <a:extLst>
              <a:ext uri="{FF2B5EF4-FFF2-40B4-BE49-F238E27FC236}">
                <a16:creationId xmlns:a16="http://schemas.microsoft.com/office/drawing/2014/main" id="{24E6FE98-C00E-65E7-9518-4A90700DB178}"/>
              </a:ext>
            </a:extLst>
          </p:cNvPr>
          <p:cNvSpPr/>
          <p:nvPr userDrawn="1"/>
        </p:nvSpPr>
        <p:spPr>
          <a:xfrm>
            <a:off x="609600" y="3024160"/>
            <a:ext cx="2960914" cy="1379640"/>
          </a:xfrm>
          <a:prstGeom prst="roundRect">
            <a:avLst>
              <a:gd name="adj" fmla="val 2418"/>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1" name="Rounded Rectangle 10">
            <a:extLst>
              <a:ext uri="{FF2B5EF4-FFF2-40B4-BE49-F238E27FC236}">
                <a16:creationId xmlns:a16="http://schemas.microsoft.com/office/drawing/2014/main" id="{CF6365D6-6FC6-836E-9AD4-7AE519EDB20D}"/>
              </a:ext>
            </a:extLst>
          </p:cNvPr>
          <p:cNvSpPr/>
          <p:nvPr userDrawn="1"/>
        </p:nvSpPr>
        <p:spPr>
          <a:xfrm>
            <a:off x="3718994" y="3024160"/>
            <a:ext cx="2960914" cy="1379640"/>
          </a:xfrm>
          <a:prstGeom prst="roundRect">
            <a:avLst>
              <a:gd name="adj" fmla="val 2418"/>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cxnSp>
        <p:nvCxnSpPr>
          <p:cNvPr id="13" name="Straight Connector 12">
            <a:extLst>
              <a:ext uri="{FF2B5EF4-FFF2-40B4-BE49-F238E27FC236}">
                <a16:creationId xmlns:a16="http://schemas.microsoft.com/office/drawing/2014/main" id="{059B9084-B013-52B4-FD72-E6957262C780}"/>
              </a:ext>
            </a:extLst>
          </p:cNvPr>
          <p:cNvCxnSpPr>
            <a:cxnSpLocks/>
          </p:cNvCxnSpPr>
          <p:nvPr userDrawn="1"/>
        </p:nvCxnSpPr>
        <p:spPr>
          <a:xfrm>
            <a:off x="770925" y="5076563"/>
            <a:ext cx="4018789" cy="0"/>
          </a:xfrm>
          <a:prstGeom prst="line">
            <a:avLst/>
          </a:prstGeom>
          <a:ln w="25400">
            <a:solidFill>
              <a:schemeClr val="bg1"/>
            </a:solidFill>
          </a:ln>
        </p:spPr>
        <p:style>
          <a:lnRef idx="2">
            <a:schemeClr val="accent1"/>
          </a:lnRef>
          <a:fillRef idx="0">
            <a:schemeClr val="accent1"/>
          </a:fillRef>
          <a:effectRef idx="1">
            <a:schemeClr val="accent1"/>
          </a:effectRef>
          <a:fontRef idx="minor">
            <a:schemeClr val="tx1"/>
          </a:fontRef>
        </p:style>
      </p:cxnSp>
      <p:sp>
        <p:nvSpPr>
          <p:cNvPr id="14" name="Rounded Rectangle 13">
            <a:extLst>
              <a:ext uri="{FF2B5EF4-FFF2-40B4-BE49-F238E27FC236}">
                <a16:creationId xmlns:a16="http://schemas.microsoft.com/office/drawing/2014/main" id="{4978D068-8550-777F-F4FC-251284865AE9}"/>
              </a:ext>
            </a:extLst>
          </p:cNvPr>
          <p:cNvSpPr/>
          <p:nvPr userDrawn="1"/>
        </p:nvSpPr>
        <p:spPr>
          <a:xfrm>
            <a:off x="609600" y="4565706"/>
            <a:ext cx="2960914" cy="1379640"/>
          </a:xfrm>
          <a:prstGeom prst="roundRect">
            <a:avLst>
              <a:gd name="adj" fmla="val 2418"/>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6" name="Rounded Rectangle 15">
            <a:extLst>
              <a:ext uri="{FF2B5EF4-FFF2-40B4-BE49-F238E27FC236}">
                <a16:creationId xmlns:a16="http://schemas.microsoft.com/office/drawing/2014/main" id="{A8502F67-4920-00BC-DA91-2C6719F35ABC}"/>
              </a:ext>
            </a:extLst>
          </p:cNvPr>
          <p:cNvSpPr/>
          <p:nvPr userDrawn="1"/>
        </p:nvSpPr>
        <p:spPr>
          <a:xfrm>
            <a:off x="3718994" y="4565706"/>
            <a:ext cx="2960914" cy="1379640"/>
          </a:xfrm>
          <a:prstGeom prst="roundRect">
            <a:avLst>
              <a:gd name="adj" fmla="val 2418"/>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9" name="Text Placeholder 13">
            <a:extLst>
              <a:ext uri="{FF2B5EF4-FFF2-40B4-BE49-F238E27FC236}">
                <a16:creationId xmlns:a16="http://schemas.microsoft.com/office/drawing/2014/main" id="{137C0B33-17F5-B34A-42E4-CA592DCF6AF7}"/>
              </a:ext>
            </a:extLst>
          </p:cNvPr>
          <p:cNvSpPr>
            <a:spLocks noGrp="1"/>
          </p:cNvSpPr>
          <p:nvPr>
            <p:ph type="body" sz="quarter" idx="14" hasCustomPrompt="1"/>
          </p:nvPr>
        </p:nvSpPr>
        <p:spPr>
          <a:xfrm>
            <a:off x="539279" y="1150441"/>
            <a:ext cx="5556721" cy="1004937"/>
          </a:xfrm>
        </p:spPr>
        <p:txBody>
          <a:bodyPr>
            <a:normAutofit/>
          </a:bodyPr>
          <a:lstStyle>
            <a:lvl1pPr marL="0" indent="0" algn="l">
              <a:buNone/>
              <a:defRPr sz="3600" b="1" i="0">
                <a:solidFill>
                  <a:schemeClr val="tx1"/>
                </a:solidFill>
                <a:latin typeface="Arial" panose="020B0604020202020204" pitchFamily="34" charset="0"/>
                <a:cs typeface="Arial" panose="020B0604020202020204" pitchFamily="34" charset="0"/>
              </a:defRPr>
            </a:lvl1pPr>
          </a:lstStyle>
          <a:p>
            <a:pPr lvl="0"/>
            <a:r>
              <a:rPr lang="en-US" b="1" i="0" err="1">
                <a:latin typeface="Arial" panose="020B0604020202020204" pitchFamily="34" charset="0"/>
                <a:cs typeface="Arial" panose="020B0604020202020204" pitchFamily="34" charset="0"/>
              </a:rPr>
              <a:t>Viverra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justo</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nec</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ultrices</a:t>
            </a:r>
            <a:r>
              <a:rPr lang="en-US" b="1" i="0">
                <a:latin typeface="Arial" panose="020B0604020202020204" pitchFamily="34" charset="0"/>
                <a:cs typeface="Arial" panose="020B0604020202020204" pitchFamily="34" charset="0"/>
              </a:rPr>
              <a:t> dui </a:t>
            </a:r>
            <a:r>
              <a:rPr lang="en-US" b="1" i="0" err="1">
                <a:latin typeface="Arial" panose="020B0604020202020204" pitchFamily="34" charset="0"/>
                <a:cs typeface="Arial" panose="020B0604020202020204" pitchFamily="34" charset="0"/>
              </a:rPr>
              <a:t>sapien</a:t>
            </a:r>
            <a:r>
              <a:rPr lang="en-US" b="1" i="0">
                <a:latin typeface="Arial" panose="020B0604020202020204" pitchFamily="34" charset="0"/>
                <a:cs typeface="Arial" panose="020B0604020202020204" pitchFamily="34" charset="0"/>
              </a:rPr>
              <a:t>.</a:t>
            </a:r>
            <a:endParaRPr lang="en-US"/>
          </a:p>
        </p:txBody>
      </p:sp>
      <p:sp>
        <p:nvSpPr>
          <p:cNvPr id="21" name="Text Placeholder 17">
            <a:extLst>
              <a:ext uri="{FF2B5EF4-FFF2-40B4-BE49-F238E27FC236}">
                <a16:creationId xmlns:a16="http://schemas.microsoft.com/office/drawing/2014/main" id="{613BCE2B-CE9E-324D-CE0F-C29ACC29DB3D}"/>
              </a:ext>
            </a:extLst>
          </p:cNvPr>
          <p:cNvSpPr>
            <a:spLocks noGrp="1"/>
          </p:cNvSpPr>
          <p:nvPr>
            <p:ph type="body" sz="quarter" idx="18" hasCustomPrompt="1"/>
          </p:nvPr>
        </p:nvSpPr>
        <p:spPr>
          <a:xfrm>
            <a:off x="7225469" y="2235342"/>
            <a:ext cx="4082538" cy="1047751"/>
          </a:xfrm>
        </p:spPr>
        <p:txBody>
          <a:bodyPr>
            <a:noAutofit/>
          </a:bodyPr>
          <a:lstStyle>
            <a:lvl1pPr marL="0" indent="0">
              <a:buNone/>
              <a:defRPr sz="1800" b="1" i="0">
                <a:solidFill>
                  <a:srgbClr val="F2610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 pharetra pharetra </a:t>
            </a:r>
            <a:r>
              <a:rPr lang="en-US" err="1"/>
              <a:t>massa</a:t>
            </a:r>
            <a:r>
              <a:rPr lang="en-US"/>
              <a:t> </a:t>
            </a:r>
            <a:r>
              <a:rPr lang="en-US" err="1"/>
              <a:t>massa</a:t>
            </a:r>
            <a:r>
              <a:rPr lang="en-US"/>
              <a:t> </a:t>
            </a:r>
            <a:r>
              <a:rPr lang="en-US" err="1"/>
              <a:t>ultricies</a:t>
            </a:r>
            <a:r>
              <a:rPr lang="en-US"/>
              <a:t>. </a:t>
            </a:r>
            <a:r>
              <a:rPr lang="en-US" err="1"/>
              <a:t>Facilisis</a:t>
            </a:r>
            <a:r>
              <a:rPr lang="en-US"/>
              <a:t> magna </a:t>
            </a:r>
            <a:r>
              <a:rPr lang="en-US" err="1"/>
              <a:t>etiam</a:t>
            </a:r>
            <a:r>
              <a:rPr lang="en-US"/>
              <a:t> </a:t>
            </a:r>
            <a:r>
              <a:rPr lang="en-US" err="1"/>
              <a:t>tempor</a:t>
            </a:r>
            <a:r>
              <a:rPr lang="en-US"/>
              <a:t> </a:t>
            </a:r>
            <a:r>
              <a:rPr lang="en-US" err="1"/>
              <a:t>orci</a:t>
            </a:r>
            <a:r>
              <a:rPr lang="en-US"/>
              <a:t> </a:t>
            </a:r>
            <a:r>
              <a:rPr lang="en-US" err="1"/>
              <a:t>eu</a:t>
            </a:r>
            <a:r>
              <a:rPr lang="en-US"/>
              <a:t> </a:t>
            </a:r>
            <a:r>
              <a:rPr lang="en-US" err="1"/>
              <a:t>lobortis</a:t>
            </a:r>
            <a:r>
              <a:rPr lang="en-US"/>
              <a:t>.</a:t>
            </a:r>
          </a:p>
        </p:txBody>
      </p:sp>
      <p:sp>
        <p:nvSpPr>
          <p:cNvPr id="24" name="Text Placeholder 9">
            <a:extLst>
              <a:ext uri="{FF2B5EF4-FFF2-40B4-BE49-F238E27FC236}">
                <a16:creationId xmlns:a16="http://schemas.microsoft.com/office/drawing/2014/main" id="{ADE9B8F4-D5C1-9836-33AA-ED500C6574F4}"/>
              </a:ext>
            </a:extLst>
          </p:cNvPr>
          <p:cNvSpPr>
            <a:spLocks noGrp="1"/>
          </p:cNvSpPr>
          <p:nvPr>
            <p:ph type="body" sz="quarter" idx="28" hasCustomPrompt="1"/>
          </p:nvPr>
        </p:nvSpPr>
        <p:spPr>
          <a:xfrm>
            <a:off x="7225469" y="3375068"/>
            <a:ext cx="4082538" cy="2651659"/>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 </a:t>
            </a:r>
            <a:r>
              <a:rPr lang="en-US" err="1"/>
              <a:t>accumsan</a:t>
            </a:r>
            <a:r>
              <a:rPr lang="en-US"/>
              <a:t> in </a:t>
            </a:r>
            <a:r>
              <a:rPr lang="en-US" err="1"/>
              <a:t>nisl</a:t>
            </a:r>
            <a:r>
              <a:rPr lang="en-US"/>
              <a:t> nisi </a:t>
            </a:r>
            <a:r>
              <a:rPr lang="en-US" err="1"/>
              <a:t>scelerisque</a:t>
            </a:r>
            <a:r>
              <a:rPr lang="en-US"/>
              <a:t>. Et </a:t>
            </a:r>
            <a:r>
              <a:rPr lang="en-US" err="1"/>
              <a:t>molestie</a:t>
            </a:r>
            <a:r>
              <a:rPr lang="en-US"/>
              <a:t> ac </a:t>
            </a:r>
            <a:r>
              <a:rPr lang="en-US" err="1"/>
              <a:t>feugiat</a:t>
            </a:r>
            <a:r>
              <a:rPr lang="en-US"/>
              <a:t> sed </a:t>
            </a:r>
            <a:r>
              <a:rPr lang="en-US" err="1"/>
              <a:t>lectus</a:t>
            </a:r>
            <a:r>
              <a:rPr lang="en-US"/>
              <a:t> vestibulum </a:t>
            </a:r>
            <a:r>
              <a:rPr lang="en-US" err="1"/>
              <a:t>mattis</a:t>
            </a:r>
            <a:r>
              <a:rPr lang="en-US"/>
              <a:t> </a:t>
            </a:r>
            <a:r>
              <a:rPr lang="en-US" err="1"/>
              <a:t>ullamcorper</a:t>
            </a:r>
            <a:r>
              <a:rPr lang="en-US"/>
              <a:t>. </a:t>
            </a:r>
            <a:r>
              <a:rPr lang="en-US" err="1"/>
              <a:t>Interdum</a:t>
            </a:r>
            <a:r>
              <a:rPr lang="en-US"/>
              <a:t> </a:t>
            </a:r>
            <a:r>
              <a:rPr lang="en-US" err="1"/>
              <a:t>consectetur</a:t>
            </a:r>
            <a:r>
              <a:rPr lang="en-US"/>
              <a:t> libero id </a:t>
            </a:r>
            <a:r>
              <a:rPr lang="en-US" err="1"/>
              <a:t>faucibus</a:t>
            </a:r>
            <a:r>
              <a:rPr lang="en-US"/>
              <a:t> </a:t>
            </a:r>
            <a:r>
              <a:rPr lang="en-US" err="1"/>
              <a:t>nisl</a:t>
            </a:r>
            <a:r>
              <a:rPr lang="en-US"/>
              <a:t> </a:t>
            </a:r>
            <a:r>
              <a:rPr lang="en-US" err="1"/>
              <a:t>tincidunt</a:t>
            </a:r>
            <a:r>
              <a:rPr lang="en-US"/>
              <a:t> </a:t>
            </a:r>
            <a:r>
              <a:rPr lang="en-US" err="1"/>
              <a:t>eget</a:t>
            </a:r>
            <a:r>
              <a:rPr lang="en-US"/>
              <a:t>. </a:t>
            </a:r>
            <a:r>
              <a:rPr lang="en-US" err="1"/>
              <a:t>Eget</a:t>
            </a:r>
            <a:r>
              <a:rPr lang="en-US"/>
              <a:t> </a:t>
            </a:r>
            <a:r>
              <a:rPr lang="en-US" err="1"/>
              <a:t>aliquet</a:t>
            </a:r>
            <a:r>
              <a:rPr lang="en-US"/>
              <a:t> </a:t>
            </a:r>
            <a:r>
              <a:rPr lang="en-US" err="1"/>
              <a:t>nibh</a:t>
            </a:r>
            <a:r>
              <a:rPr lang="en-US"/>
              <a:t> </a:t>
            </a:r>
            <a:r>
              <a:rPr lang="en-US" err="1"/>
              <a:t>praesent</a:t>
            </a:r>
            <a:r>
              <a:rPr lang="en-US"/>
              <a:t> </a:t>
            </a:r>
            <a:r>
              <a:rPr lang="en-US" err="1"/>
              <a:t>tristique</a:t>
            </a:r>
            <a:r>
              <a:rPr lang="en-US"/>
              <a:t> magna sit </a:t>
            </a:r>
            <a:r>
              <a:rPr lang="en-US" err="1"/>
              <a:t>amet</a:t>
            </a:r>
            <a:r>
              <a:rPr lang="en-US"/>
              <a:t> </a:t>
            </a:r>
            <a:r>
              <a:rPr lang="en-US" err="1"/>
              <a:t>purus</a:t>
            </a:r>
            <a:r>
              <a:rPr lang="en-US"/>
              <a:t>. Sed </a:t>
            </a:r>
            <a:r>
              <a:rPr lang="en-US" err="1"/>
              <a:t>risus</a:t>
            </a:r>
            <a:r>
              <a:rPr lang="en-US"/>
              <a:t> </a:t>
            </a:r>
            <a:r>
              <a:rPr lang="en-US" err="1"/>
              <a:t>pretium</a:t>
            </a:r>
            <a:r>
              <a:rPr lang="en-US"/>
              <a:t> </a:t>
            </a:r>
            <a:r>
              <a:rPr lang="en-US" err="1"/>
              <a:t>quam</a:t>
            </a:r>
            <a:r>
              <a:rPr lang="en-US"/>
              <a:t> </a:t>
            </a:r>
            <a:r>
              <a:rPr lang="en-US" err="1"/>
              <a:t>vulputate</a:t>
            </a:r>
            <a:r>
              <a:rPr lang="en-US"/>
              <a:t> </a:t>
            </a:r>
            <a:r>
              <a:rPr lang="en-US" err="1"/>
              <a:t>dignissim</a:t>
            </a:r>
            <a:r>
              <a:rPr lang="en-US"/>
              <a:t> </a:t>
            </a:r>
            <a:r>
              <a:rPr lang="en-US" err="1"/>
              <a:t>suspendisse</a:t>
            </a:r>
            <a:r>
              <a:rPr lang="en-US"/>
              <a:t> in </a:t>
            </a:r>
            <a:r>
              <a:rPr lang="en-US" err="1"/>
              <a:t>est</a:t>
            </a:r>
            <a:r>
              <a:rPr lang="en-US"/>
              <a:t> ante.</a:t>
            </a:r>
          </a:p>
          <a:p>
            <a:pPr lvl="0"/>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sed. Sit </a:t>
            </a:r>
            <a:r>
              <a:rPr lang="en-US" err="1"/>
              <a:t>amet</a:t>
            </a:r>
            <a:r>
              <a:rPr lang="en-US"/>
              <a:t> cursus sit </a:t>
            </a:r>
            <a:r>
              <a:rPr lang="en-US" err="1"/>
              <a:t>amet</a:t>
            </a:r>
            <a:r>
              <a:rPr lang="en-US"/>
              <a:t> dictum sit </a:t>
            </a:r>
            <a:r>
              <a:rPr lang="en-US" err="1"/>
              <a:t>amet</a:t>
            </a:r>
            <a:r>
              <a:rPr lang="en-US"/>
              <a:t>. </a:t>
            </a:r>
            <a:r>
              <a:rPr lang="en-US" err="1"/>
              <a:t>Enim</a:t>
            </a:r>
            <a:r>
              <a:rPr lang="en-US"/>
              <a:t> </a:t>
            </a:r>
            <a:r>
              <a:rPr lang="en-US" err="1"/>
              <a:t>blandit</a:t>
            </a:r>
            <a:r>
              <a:rPr lang="en-US"/>
              <a:t> </a:t>
            </a:r>
            <a:r>
              <a:rPr lang="en-US" err="1"/>
              <a:t>volutpat</a:t>
            </a:r>
            <a:r>
              <a:rPr lang="en-US"/>
              <a:t> </a:t>
            </a:r>
            <a:r>
              <a:rPr lang="en-US" err="1"/>
              <a:t>maecenas</a:t>
            </a:r>
            <a:r>
              <a:rPr lang="en-US"/>
              <a:t> </a:t>
            </a:r>
            <a:r>
              <a:rPr lang="en-US" err="1"/>
              <a:t>volutpat</a:t>
            </a:r>
            <a:r>
              <a:rPr lang="en-US"/>
              <a:t> </a:t>
            </a:r>
            <a:r>
              <a:rPr lang="en-US" err="1"/>
              <a:t>blandit</a:t>
            </a:r>
            <a:r>
              <a:rPr lang="en-US"/>
              <a:t> </a:t>
            </a:r>
            <a:r>
              <a:rPr lang="en-US" err="1"/>
              <a:t>aliquam</a:t>
            </a:r>
            <a:r>
              <a:rPr lang="en-US"/>
              <a:t> </a:t>
            </a:r>
            <a:r>
              <a:rPr lang="en-US" err="1"/>
              <a:t>etiam</a:t>
            </a:r>
            <a:r>
              <a:rPr lang="en-US"/>
              <a:t> </a:t>
            </a:r>
            <a:r>
              <a:rPr lang="en-US" err="1"/>
              <a:t>erat</a:t>
            </a:r>
            <a:r>
              <a:rPr lang="en-US"/>
              <a:t>. </a:t>
            </a:r>
            <a:r>
              <a:rPr lang="en-US" err="1"/>
              <a:t>Volutpat</a:t>
            </a:r>
            <a:r>
              <a:rPr lang="en-US"/>
              <a:t> </a:t>
            </a:r>
            <a:r>
              <a:rPr lang="en-US" err="1"/>
              <a:t>consequat</a:t>
            </a:r>
            <a:r>
              <a:rPr lang="en-US"/>
              <a:t> </a:t>
            </a:r>
            <a:r>
              <a:rPr lang="en-US" err="1"/>
              <a:t>mauris</a:t>
            </a:r>
            <a:r>
              <a:rPr lang="en-US"/>
              <a:t> </a:t>
            </a:r>
            <a:r>
              <a:rPr lang="en-US" err="1"/>
              <a:t>nunc</a:t>
            </a:r>
            <a:r>
              <a:rPr lang="en-US"/>
              <a:t> </a:t>
            </a:r>
            <a:r>
              <a:rPr lang="en-US" err="1"/>
              <a:t>congue</a:t>
            </a:r>
            <a:r>
              <a:rPr lang="en-US"/>
              <a:t> nisi vitae </a:t>
            </a:r>
            <a:r>
              <a:rPr lang="en-US" err="1"/>
              <a:t>suscipit</a:t>
            </a:r>
            <a:r>
              <a:rPr lang="en-US"/>
              <a:t> </a:t>
            </a:r>
            <a:r>
              <a:rPr lang="en-US" err="1"/>
              <a:t>tellus</a:t>
            </a:r>
            <a:r>
              <a:rPr lang="en-US"/>
              <a:t>. </a:t>
            </a:r>
            <a:r>
              <a:rPr lang="en-US" err="1"/>
              <a:t>Eget</a:t>
            </a:r>
            <a:r>
              <a:rPr lang="en-US"/>
              <a:t> </a:t>
            </a:r>
            <a:r>
              <a:rPr lang="en-US" err="1"/>
              <a:t>nulla</a:t>
            </a:r>
            <a:r>
              <a:rPr lang="en-US"/>
              <a:t> </a:t>
            </a:r>
            <a:r>
              <a:rPr lang="en-US" err="1"/>
              <a:t>facilisi</a:t>
            </a:r>
            <a:r>
              <a:rPr lang="en-US"/>
              <a:t> </a:t>
            </a:r>
            <a:r>
              <a:rPr lang="en-US" err="1"/>
              <a:t>etiam</a:t>
            </a:r>
            <a:r>
              <a:rPr lang="en-US"/>
              <a:t> </a:t>
            </a:r>
            <a:r>
              <a:rPr lang="en-US" err="1"/>
              <a:t>dignissim</a:t>
            </a:r>
            <a:r>
              <a:rPr lang="en-US"/>
              <a:t> diam </a:t>
            </a:r>
            <a:r>
              <a:rPr lang="en-US" err="1"/>
              <a:t>quis</a:t>
            </a:r>
            <a:r>
              <a:rPr lang="en-US"/>
              <a:t> </a:t>
            </a:r>
            <a:r>
              <a:rPr lang="en-US" err="1"/>
              <a:t>enim</a:t>
            </a:r>
            <a:r>
              <a:rPr lang="en-US"/>
              <a:t> </a:t>
            </a:r>
            <a:r>
              <a:rPr lang="en-US" err="1"/>
              <a:t>lobortis</a:t>
            </a:r>
            <a:r>
              <a:rPr lang="en-US"/>
              <a:t>.</a:t>
            </a:r>
          </a:p>
        </p:txBody>
      </p:sp>
      <p:sp>
        <p:nvSpPr>
          <p:cNvPr id="31" name="Text Placeholder 17">
            <a:extLst>
              <a:ext uri="{FF2B5EF4-FFF2-40B4-BE49-F238E27FC236}">
                <a16:creationId xmlns:a16="http://schemas.microsoft.com/office/drawing/2014/main" id="{2FE1DAE8-ABBF-B2CA-EF70-4CA978C510F6}"/>
              </a:ext>
            </a:extLst>
          </p:cNvPr>
          <p:cNvSpPr>
            <a:spLocks noGrp="1"/>
          </p:cNvSpPr>
          <p:nvPr>
            <p:ph type="body" sz="quarter" idx="27" hasCustomPrompt="1"/>
          </p:nvPr>
        </p:nvSpPr>
        <p:spPr>
          <a:xfrm>
            <a:off x="6434445" y="191479"/>
            <a:ext cx="2467352" cy="298450"/>
          </a:xfrm>
        </p:spPr>
        <p:txBody>
          <a:bodyPr>
            <a:noAutofit/>
          </a:bodyPr>
          <a:lstStyle>
            <a:lvl1pPr marL="0" indent="0">
              <a:buNone/>
              <a:defRPr sz="14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Here</a:t>
            </a:r>
          </a:p>
        </p:txBody>
      </p:sp>
      <p:sp>
        <p:nvSpPr>
          <p:cNvPr id="32" name="Text Placeholder 13">
            <a:extLst>
              <a:ext uri="{FF2B5EF4-FFF2-40B4-BE49-F238E27FC236}">
                <a16:creationId xmlns:a16="http://schemas.microsoft.com/office/drawing/2014/main" id="{E093DEEC-6CC9-4DF3-9F54-E362E8D04605}"/>
              </a:ext>
            </a:extLst>
          </p:cNvPr>
          <p:cNvSpPr>
            <a:spLocks noGrp="1"/>
          </p:cNvSpPr>
          <p:nvPr>
            <p:ph type="body" sz="quarter" idx="24" hasCustomPrompt="1"/>
          </p:nvPr>
        </p:nvSpPr>
        <p:spPr>
          <a:xfrm>
            <a:off x="1216391" y="3322983"/>
            <a:ext cx="1840748" cy="487172"/>
          </a:xfrm>
        </p:spPr>
        <p:txBody>
          <a:bodyPr>
            <a:noAutofit/>
          </a:bodyPr>
          <a:lstStyle>
            <a:lvl1pPr marL="0" indent="0" algn="ctr">
              <a:buNone/>
              <a:defRPr sz="40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a:t>
            </a:r>
            <a:endParaRPr lang="en-US"/>
          </a:p>
        </p:txBody>
      </p:sp>
      <p:sp>
        <p:nvSpPr>
          <p:cNvPr id="33" name="Text Placeholder 17">
            <a:extLst>
              <a:ext uri="{FF2B5EF4-FFF2-40B4-BE49-F238E27FC236}">
                <a16:creationId xmlns:a16="http://schemas.microsoft.com/office/drawing/2014/main" id="{3BC9C5DB-8374-4FF3-A750-1ED48B111F7A}"/>
              </a:ext>
            </a:extLst>
          </p:cNvPr>
          <p:cNvSpPr>
            <a:spLocks noGrp="1"/>
          </p:cNvSpPr>
          <p:nvPr>
            <p:ph type="body" sz="quarter" idx="25" hasCustomPrompt="1"/>
          </p:nvPr>
        </p:nvSpPr>
        <p:spPr>
          <a:xfrm>
            <a:off x="966974" y="3897256"/>
            <a:ext cx="2261121" cy="229504"/>
          </a:xfrm>
        </p:spPr>
        <p:txBody>
          <a:bodyPr>
            <a:noAutofit/>
          </a:bodyPr>
          <a:lstStyle>
            <a:lvl1pPr marL="0" indent="0" algn="ctr">
              <a:buNone/>
              <a:defRPr sz="12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a:t>
            </a:r>
          </a:p>
        </p:txBody>
      </p:sp>
      <p:sp>
        <p:nvSpPr>
          <p:cNvPr id="34" name="Text Placeholder 13">
            <a:extLst>
              <a:ext uri="{FF2B5EF4-FFF2-40B4-BE49-F238E27FC236}">
                <a16:creationId xmlns:a16="http://schemas.microsoft.com/office/drawing/2014/main" id="{5712C42D-6BAC-D59D-1CA6-460FEEA903C4}"/>
              </a:ext>
            </a:extLst>
          </p:cNvPr>
          <p:cNvSpPr>
            <a:spLocks noGrp="1"/>
          </p:cNvSpPr>
          <p:nvPr>
            <p:ph type="body" sz="quarter" idx="29" hasCustomPrompt="1"/>
          </p:nvPr>
        </p:nvSpPr>
        <p:spPr>
          <a:xfrm>
            <a:off x="4305955" y="3322983"/>
            <a:ext cx="1840748" cy="487172"/>
          </a:xfrm>
        </p:spPr>
        <p:txBody>
          <a:bodyPr>
            <a:noAutofit/>
          </a:bodyPr>
          <a:lstStyle>
            <a:lvl1pPr marL="0" indent="0" algn="ctr">
              <a:buNone/>
              <a:defRPr sz="40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a:t>
            </a:r>
            <a:endParaRPr lang="en-US"/>
          </a:p>
        </p:txBody>
      </p:sp>
      <p:sp>
        <p:nvSpPr>
          <p:cNvPr id="35" name="Text Placeholder 17">
            <a:extLst>
              <a:ext uri="{FF2B5EF4-FFF2-40B4-BE49-F238E27FC236}">
                <a16:creationId xmlns:a16="http://schemas.microsoft.com/office/drawing/2014/main" id="{55AF72C6-3B36-BF4D-C6BD-D86DD2E73C1B}"/>
              </a:ext>
            </a:extLst>
          </p:cNvPr>
          <p:cNvSpPr>
            <a:spLocks noGrp="1"/>
          </p:cNvSpPr>
          <p:nvPr>
            <p:ph type="body" sz="quarter" idx="30" hasCustomPrompt="1"/>
          </p:nvPr>
        </p:nvSpPr>
        <p:spPr>
          <a:xfrm>
            <a:off x="4056538" y="3897256"/>
            <a:ext cx="2261121" cy="229504"/>
          </a:xfrm>
        </p:spPr>
        <p:txBody>
          <a:bodyPr>
            <a:noAutofit/>
          </a:bodyPr>
          <a:lstStyle>
            <a:lvl1pPr marL="0" indent="0" algn="ctr">
              <a:buNone/>
              <a:defRPr sz="12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a:t>
            </a:r>
          </a:p>
        </p:txBody>
      </p:sp>
      <p:sp>
        <p:nvSpPr>
          <p:cNvPr id="36" name="Text Placeholder 13">
            <a:extLst>
              <a:ext uri="{FF2B5EF4-FFF2-40B4-BE49-F238E27FC236}">
                <a16:creationId xmlns:a16="http://schemas.microsoft.com/office/drawing/2014/main" id="{42D0B46F-194A-1A04-96A1-0602C6A132A6}"/>
              </a:ext>
            </a:extLst>
          </p:cNvPr>
          <p:cNvSpPr>
            <a:spLocks noGrp="1"/>
          </p:cNvSpPr>
          <p:nvPr>
            <p:ph type="body" sz="quarter" idx="31" hasCustomPrompt="1"/>
          </p:nvPr>
        </p:nvSpPr>
        <p:spPr>
          <a:xfrm>
            <a:off x="1216391" y="4860837"/>
            <a:ext cx="1840748" cy="487172"/>
          </a:xfrm>
        </p:spPr>
        <p:txBody>
          <a:bodyPr>
            <a:noAutofit/>
          </a:bodyPr>
          <a:lstStyle>
            <a:lvl1pPr marL="0" indent="0" algn="ctr">
              <a:buNone/>
              <a:defRPr sz="40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a:t>
            </a:r>
            <a:endParaRPr lang="en-US"/>
          </a:p>
        </p:txBody>
      </p:sp>
      <p:sp>
        <p:nvSpPr>
          <p:cNvPr id="37" name="Text Placeholder 17">
            <a:extLst>
              <a:ext uri="{FF2B5EF4-FFF2-40B4-BE49-F238E27FC236}">
                <a16:creationId xmlns:a16="http://schemas.microsoft.com/office/drawing/2014/main" id="{BF862407-D775-1B48-8C05-165E19DFEE6F}"/>
              </a:ext>
            </a:extLst>
          </p:cNvPr>
          <p:cNvSpPr>
            <a:spLocks noGrp="1"/>
          </p:cNvSpPr>
          <p:nvPr>
            <p:ph type="body" sz="quarter" idx="32" hasCustomPrompt="1"/>
          </p:nvPr>
        </p:nvSpPr>
        <p:spPr>
          <a:xfrm>
            <a:off x="966974" y="5435110"/>
            <a:ext cx="2261121" cy="229504"/>
          </a:xfrm>
        </p:spPr>
        <p:txBody>
          <a:bodyPr>
            <a:noAutofit/>
          </a:bodyPr>
          <a:lstStyle>
            <a:lvl1pPr marL="0" indent="0" algn="ctr">
              <a:buNone/>
              <a:defRPr sz="12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a:t>
            </a:r>
          </a:p>
        </p:txBody>
      </p:sp>
      <p:sp>
        <p:nvSpPr>
          <p:cNvPr id="38" name="Text Placeholder 13">
            <a:extLst>
              <a:ext uri="{FF2B5EF4-FFF2-40B4-BE49-F238E27FC236}">
                <a16:creationId xmlns:a16="http://schemas.microsoft.com/office/drawing/2014/main" id="{F2670B15-D8E0-2809-5A3A-205A81D9A010}"/>
              </a:ext>
            </a:extLst>
          </p:cNvPr>
          <p:cNvSpPr>
            <a:spLocks noGrp="1"/>
          </p:cNvSpPr>
          <p:nvPr>
            <p:ph type="body" sz="quarter" idx="33" hasCustomPrompt="1"/>
          </p:nvPr>
        </p:nvSpPr>
        <p:spPr>
          <a:xfrm>
            <a:off x="4312882" y="4860837"/>
            <a:ext cx="1840748" cy="487172"/>
          </a:xfrm>
        </p:spPr>
        <p:txBody>
          <a:bodyPr>
            <a:noAutofit/>
          </a:bodyPr>
          <a:lstStyle>
            <a:lvl1pPr marL="0" indent="0" algn="ctr">
              <a:buNone/>
              <a:defRPr sz="40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a:t>
            </a:r>
            <a:endParaRPr lang="en-US"/>
          </a:p>
        </p:txBody>
      </p:sp>
      <p:sp>
        <p:nvSpPr>
          <p:cNvPr id="39" name="Text Placeholder 17">
            <a:extLst>
              <a:ext uri="{FF2B5EF4-FFF2-40B4-BE49-F238E27FC236}">
                <a16:creationId xmlns:a16="http://schemas.microsoft.com/office/drawing/2014/main" id="{C57999DC-5356-BCF3-8095-C97ED5F561E6}"/>
              </a:ext>
            </a:extLst>
          </p:cNvPr>
          <p:cNvSpPr>
            <a:spLocks noGrp="1"/>
          </p:cNvSpPr>
          <p:nvPr>
            <p:ph type="body" sz="quarter" idx="34" hasCustomPrompt="1"/>
          </p:nvPr>
        </p:nvSpPr>
        <p:spPr>
          <a:xfrm>
            <a:off x="4063465" y="5435110"/>
            <a:ext cx="2261121" cy="229504"/>
          </a:xfrm>
        </p:spPr>
        <p:txBody>
          <a:bodyPr>
            <a:noAutofit/>
          </a:bodyPr>
          <a:lstStyle>
            <a:lvl1pPr marL="0" indent="0" algn="ctr">
              <a:buNone/>
              <a:defRPr sz="12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a:t>
            </a:r>
          </a:p>
        </p:txBody>
      </p:sp>
      <p:sp>
        <p:nvSpPr>
          <p:cNvPr id="3" name="Slide Number Placeholder 4">
            <a:extLst>
              <a:ext uri="{FF2B5EF4-FFF2-40B4-BE49-F238E27FC236}">
                <a16:creationId xmlns:a16="http://schemas.microsoft.com/office/drawing/2014/main" id="{25F5419F-5D70-1C8C-04E4-E69CDF5ADE4B}"/>
              </a:ext>
            </a:extLst>
          </p:cNvPr>
          <p:cNvSpPr>
            <a:spLocks noGrp="1"/>
          </p:cNvSpPr>
          <p:nvPr>
            <p:ph type="sldNum" sz="quarter" idx="12"/>
          </p:nvPr>
        </p:nvSpPr>
        <p:spPr>
          <a:xfrm>
            <a:off x="9324728" y="6403763"/>
            <a:ext cx="2743200" cy="365125"/>
          </a:xfrm>
        </p:spPr>
        <p:txBody>
          <a:bodyPr/>
          <a:lstStyle/>
          <a:p>
            <a:fld id="{58C190E1-E93E-3C45-BC85-42D718F3CA0A}" type="slidenum">
              <a:rPr lang="en-US" smtClean="0"/>
              <a:pPr/>
              <a:t>‹#›</a:t>
            </a:fld>
            <a:endParaRPr lang="en-US"/>
          </a:p>
        </p:txBody>
      </p:sp>
    </p:spTree>
    <p:extLst>
      <p:ext uri="{BB962C8B-B14F-4D97-AF65-F5344CB8AC3E}">
        <p14:creationId xmlns:p14="http://schemas.microsoft.com/office/powerpoint/2010/main" val="4537801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Column - Image Float Left Al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BD90EDE-1899-FA90-C73C-A8137C613940}"/>
              </a:ext>
            </a:extLst>
          </p:cNvPr>
          <p:cNvSpPr/>
          <p:nvPr userDrawn="1"/>
        </p:nvSpPr>
        <p:spPr>
          <a:xfrm>
            <a:off x="3043549" y="0"/>
            <a:ext cx="9148451" cy="6858000"/>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bg1"/>
              </a:solidFill>
              <a:latin typeface="Arial" panose="020B0604020202020204" pitchFamily="34" charset="0"/>
            </a:endParaRPr>
          </a:p>
        </p:txBody>
      </p:sp>
      <p:sp>
        <p:nvSpPr>
          <p:cNvPr id="12" name="Picture Placeholder 11">
            <a:extLst>
              <a:ext uri="{FF2B5EF4-FFF2-40B4-BE49-F238E27FC236}">
                <a16:creationId xmlns:a16="http://schemas.microsoft.com/office/drawing/2014/main" id="{C5FDB6AE-0D12-0ADE-D0BF-3890F8815130}"/>
              </a:ext>
            </a:extLst>
          </p:cNvPr>
          <p:cNvSpPr>
            <a:spLocks noGrp="1"/>
          </p:cNvSpPr>
          <p:nvPr>
            <p:ph type="pic" sz="quarter" idx="10"/>
          </p:nvPr>
        </p:nvSpPr>
        <p:spPr>
          <a:xfrm>
            <a:off x="414528" y="781050"/>
            <a:ext cx="5384800" cy="5384800"/>
          </a:xfrm>
        </p:spPr>
        <p:txBody>
          <a:bodyPr/>
          <a:lstStyle/>
          <a:p>
            <a:endParaRPr lang="en-US"/>
          </a:p>
        </p:txBody>
      </p:sp>
      <p:sp>
        <p:nvSpPr>
          <p:cNvPr id="3" name="Text Placeholder 17">
            <a:extLst>
              <a:ext uri="{FF2B5EF4-FFF2-40B4-BE49-F238E27FC236}">
                <a16:creationId xmlns:a16="http://schemas.microsoft.com/office/drawing/2014/main" id="{1AD0C1B5-85D8-A797-FDB3-44174B79A8E9}"/>
              </a:ext>
            </a:extLst>
          </p:cNvPr>
          <p:cNvSpPr>
            <a:spLocks noGrp="1"/>
          </p:cNvSpPr>
          <p:nvPr>
            <p:ph type="body" sz="quarter" idx="18" hasCustomPrompt="1"/>
          </p:nvPr>
        </p:nvSpPr>
        <p:spPr>
          <a:xfrm>
            <a:off x="6726705" y="1487196"/>
            <a:ext cx="4557822" cy="1165949"/>
          </a:xfrm>
        </p:spPr>
        <p:txBody>
          <a:bodyPr>
            <a:noAutofit/>
          </a:bodyPr>
          <a:lstStyle>
            <a:lvl1pPr marL="0" indent="0">
              <a:buNone/>
              <a:defRPr sz="20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 pharetra pharetra </a:t>
            </a:r>
            <a:r>
              <a:rPr lang="en-US" err="1"/>
              <a:t>massa</a:t>
            </a:r>
            <a:r>
              <a:rPr lang="en-US"/>
              <a:t> </a:t>
            </a:r>
            <a:r>
              <a:rPr lang="en-US" err="1"/>
              <a:t>massa</a:t>
            </a:r>
            <a:r>
              <a:rPr lang="en-US"/>
              <a:t> </a:t>
            </a:r>
            <a:r>
              <a:rPr lang="en-US" err="1"/>
              <a:t>ultricies</a:t>
            </a:r>
            <a:r>
              <a:rPr lang="en-US"/>
              <a:t>. </a:t>
            </a:r>
            <a:r>
              <a:rPr lang="en-US" err="1"/>
              <a:t>Facilisis</a:t>
            </a:r>
            <a:r>
              <a:rPr lang="en-US"/>
              <a:t> magna </a:t>
            </a:r>
            <a:r>
              <a:rPr lang="en-US" err="1"/>
              <a:t>etiam</a:t>
            </a:r>
            <a:r>
              <a:rPr lang="en-US"/>
              <a:t> </a:t>
            </a:r>
            <a:r>
              <a:rPr lang="en-US" err="1"/>
              <a:t>tempor</a:t>
            </a:r>
            <a:r>
              <a:rPr lang="en-US"/>
              <a:t> </a:t>
            </a:r>
            <a:r>
              <a:rPr lang="en-US" err="1"/>
              <a:t>orci</a:t>
            </a:r>
            <a:r>
              <a:rPr lang="en-US"/>
              <a:t> </a:t>
            </a:r>
            <a:r>
              <a:rPr lang="en-US" err="1"/>
              <a:t>eu</a:t>
            </a:r>
            <a:r>
              <a:rPr lang="en-US"/>
              <a:t> </a:t>
            </a:r>
            <a:r>
              <a:rPr lang="en-US" err="1"/>
              <a:t>lobortis</a:t>
            </a:r>
            <a:r>
              <a:rPr lang="en-US"/>
              <a:t>.</a:t>
            </a:r>
          </a:p>
        </p:txBody>
      </p:sp>
      <p:sp>
        <p:nvSpPr>
          <p:cNvPr id="4" name="Text Placeholder 9">
            <a:extLst>
              <a:ext uri="{FF2B5EF4-FFF2-40B4-BE49-F238E27FC236}">
                <a16:creationId xmlns:a16="http://schemas.microsoft.com/office/drawing/2014/main" id="{54CD3755-FAA5-F52B-4056-E0541FB8EA2C}"/>
              </a:ext>
            </a:extLst>
          </p:cNvPr>
          <p:cNvSpPr>
            <a:spLocks noGrp="1"/>
          </p:cNvSpPr>
          <p:nvPr>
            <p:ph type="body" sz="quarter" idx="28" hasCustomPrompt="1"/>
          </p:nvPr>
        </p:nvSpPr>
        <p:spPr>
          <a:xfrm>
            <a:off x="6726704" y="2737758"/>
            <a:ext cx="4557823" cy="2651659"/>
          </a:xfrm>
        </p:spPr>
        <p:txBody>
          <a:bodyPr>
            <a:normAutofit/>
          </a:bodyPr>
          <a:lstStyle>
            <a:lvl1pPr marL="0" indent="0">
              <a:lnSpc>
                <a:spcPct val="100000"/>
              </a:lnSpc>
              <a:buNone/>
              <a:defRPr sz="12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 </a:t>
            </a:r>
            <a:r>
              <a:rPr lang="en-US" err="1"/>
              <a:t>accumsan</a:t>
            </a:r>
            <a:r>
              <a:rPr lang="en-US"/>
              <a:t> in </a:t>
            </a:r>
            <a:r>
              <a:rPr lang="en-US" err="1"/>
              <a:t>nisl</a:t>
            </a:r>
            <a:r>
              <a:rPr lang="en-US"/>
              <a:t> nisi </a:t>
            </a:r>
            <a:r>
              <a:rPr lang="en-US" err="1"/>
              <a:t>scelerisque</a:t>
            </a:r>
            <a:r>
              <a:rPr lang="en-US"/>
              <a:t>. Et </a:t>
            </a:r>
            <a:r>
              <a:rPr lang="en-US" err="1"/>
              <a:t>molestie</a:t>
            </a:r>
            <a:r>
              <a:rPr lang="en-US"/>
              <a:t> ac </a:t>
            </a:r>
            <a:r>
              <a:rPr lang="en-US" err="1"/>
              <a:t>feugiat</a:t>
            </a:r>
            <a:r>
              <a:rPr lang="en-US"/>
              <a:t> sed </a:t>
            </a:r>
            <a:r>
              <a:rPr lang="en-US" err="1"/>
              <a:t>lectus</a:t>
            </a:r>
            <a:r>
              <a:rPr lang="en-US"/>
              <a:t> vestibulum </a:t>
            </a:r>
            <a:r>
              <a:rPr lang="en-US" err="1"/>
              <a:t>mattis</a:t>
            </a:r>
            <a:r>
              <a:rPr lang="en-US"/>
              <a:t> </a:t>
            </a:r>
            <a:r>
              <a:rPr lang="en-US" err="1"/>
              <a:t>ullamcorper</a:t>
            </a:r>
            <a:r>
              <a:rPr lang="en-US"/>
              <a:t>. </a:t>
            </a:r>
            <a:r>
              <a:rPr lang="en-US" err="1"/>
              <a:t>Interdum</a:t>
            </a:r>
            <a:r>
              <a:rPr lang="en-US"/>
              <a:t> </a:t>
            </a:r>
            <a:r>
              <a:rPr lang="en-US" err="1"/>
              <a:t>consectetur</a:t>
            </a:r>
            <a:r>
              <a:rPr lang="en-US"/>
              <a:t> libero id </a:t>
            </a:r>
            <a:r>
              <a:rPr lang="en-US" err="1"/>
              <a:t>faucibus</a:t>
            </a:r>
            <a:r>
              <a:rPr lang="en-US"/>
              <a:t> </a:t>
            </a:r>
            <a:r>
              <a:rPr lang="en-US" err="1"/>
              <a:t>nisl</a:t>
            </a:r>
            <a:r>
              <a:rPr lang="en-US"/>
              <a:t> </a:t>
            </a:r>
            <a:r>
              <a:rPr lang="en-US" err="1"/>
              <a:t>tincidunt</a:t>
            </a:r>
            <a:r>
              <a:rPr lang="en-US"/>
              <a:t> </a:t>
            </a:r>
            <a:r>
              <a:rPr lang="en-US" err="1"/>
              <a:t>eget</a:t>
            </a:r>
            <a:r>
              <a:rPr lang="en-US"/>
              <a:t>. </a:t>
            </a:r>
            <a:r>
              <a:rPr lang="en-US" err="1"/>
              <a:t>Eget</a:t>
            </a:r>
            <a:r>
              <a:rPr lang="en-US"/>
              <a:t> </a:t>
            </a:r>
            <a:r>
              <a:rPr lang="en-US" err="1"/>
              <a:t>aliquet</a:t>
            </a:r>
            <a:r>
              <a:rPr lang="en-US"/>
              <a:t> </a:t>
            </a:r>
            <a:r>
              <a:rPr lang="en-US" err="1"/>
              <a:t>nibh</a:t>
            </a:r>
            <a:r>
              <a:rPr lang="en-US"/>
              <a:t> </a:t>
            </a:r>
            <a:r>
              <a:rPr lang="en-US" err="1"/>
              <a:t>praesent</a:t>
            </a:r>
            <a:r>
              <a:rPr lang="en-US"/>
              <a:t> </a:t>
            </a:r>
            <a:r>
              <a:rPr lang="en-US" err="1"/>
              <a:t>tristique</a:t>
            </a:r>
            <a:r>
              <a:rPr lang="en-US"/>
              <a:t> magna sit </a:t>
            </a:r>
            <a:r>
              <a:rPr lang="en-US" err="1"/>
              <a:t>amet</a:t>
            </a:r>
            <a:r>
              <a:rPr lang="en-US"/>
              <a:t> </a:t>
            </a:r>
            <a:r>
              <a:rPr lang="en-US" err="1"/>
              <a:t>purus</a:t>
            </a:r>
            <a:r>
              <a:rPr lang="en-US"/>
              <a:t>. Sed </a:t>
            </a:r>
            <a:r>
              <a:rPr lang="en-US" err="1"/>
              <a:t>risus</a:t>
            </a:r>
            <a:r>
              <a:rPr lang="en-US"/>
              <a:t> </a:t>
            </a:r>
            <a:r>
              <a:rPr lang="en-US" err="1"/>
              <a:t>pretium</a:t>
            </a:r>
            <a:r>
              <a:rPr lang="en-US"/>
              <a:t> </a:t>
            </a:r>
            <a:r>
              <a:rPr lang="en-US" err="1"/>
              <a:t>quam</a:t>
            </a:r>
            <a:r>
              <a:rPr lang="en-US"/>
              <a:t> </a:t>
            </a:r>
            <a:r>
              <a:rPr lang="en-US" err="1"/>
              <a:t>vulputate</a:t>
            </a:r>
            <a:r>
              <a:rPr lang="en-US"/>
              <a:t> </a:t>
            </a:r>
            <a:r>
              <a:rPr lang="en-US" err="1"/>
              <a:t>dignissim</a:t>
            </a:r>
            <a:r>
              <a:rPr lang="en-US"/>
              <a:t> </a:t>
            </a:r>
            <a:r>
              <a:rPr lang="en-US" err="1"/>
              <a:t>suspendisse</a:t>
            </a:r>
            <a:r>
              <a:rPr lang="en-US"/>
              <a:t> in </a:t>
            </a:r>
            <a:r>
              <a:rPr lang="en-US" err="1"/>
              <a:t>est</a:t>
            </a:r>
            <a:r>
              <a:rPr lang="en-US"/>
              <a:t> ante.</a:t>
            </a:r>
          </a:p>
          <a:p>
            <a:pPr lvl="0"/>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sed. Sit </a:t>
            </a:r>
            <a:r>
              <a:rPr lang="en-US" err="1"/>
              <a:t>amet</a:t>
            </a:r>
            <a:r>
              <a:rPr lang="en-US"/>
              <a:t> cursus sit </a:t>
            </a:r>
            <a:r>
              <a:rPr lang="en-US" err="1"/>
              <a:t>amet</a:t>
            </a:r>
            <a:r>
              <a:rPr lang="en-US"/>
              <a:t> dictum sit </a:t>
            </a:r>
            <a:r>
              <a:rPr lang="en-US" err="1"/>
              <a:t>amet</a:t>
            </a:r>
            <a:r>
              <a:rPr lang="en-US"/>
              <a:t>. </a:t>
            </a:r>
            <a:r>
              <a:rPr lang="en-US" err="1"/>
              <a:t>Enim</a:t>
            </a:r>
            <a:r>
              <a:rPr lang="en-US"/>
              <a:t> </a:t>
            </a:r>
            <a:r>
              <a:rPr lang="en-US" err="1"/>
              <a:t>blandit</a:t>
            </a:r>
            <a:r>
              <a:rPr lang="en-US"/>
              <a:t> </a:t>
            </a:r>
            <a:r>
              <a:rPr lang="en-US" err="1"/>
              <a:t>volutpat</a:t>
            </a:r>
            <a:r>
              <a:rPr lang="en-US"/>
              <a:t> </a:t>
            </a:r>
            <a:r>
              <a:rPr lang="en-US" err="1"/>
              <a:t>maecenas</a:t>
            </a:r>
            <a:r>
              <a:rPr lang="en-US"/>
              <a:t> </a:t>
            </a:r>
            <a:r>
              <a:rPr lang="en-US" err="1"/>
              <a:t>volutpat</a:t>
            </a:r>
            <a:r>
              <a:rPr lang="en-US"/>
              <a:t> </a:t>
            </a:r>
            <a:r>
              <a:rPr lang="en-US" err="1"/>
              <a:t>blandit</a:t>
            </a:r>
            <a:r>
              <a:rPr lang="en-US"/>
              <a:t> </a:t>
            </a:r>
            <a:r>
              <a:rPr lang="en-US" err="1"/>
              <a:t>aliquam</a:t>
            </a:r>
            <a:r>
              <a:rPr lang="en-US"/>
              <a:t> </a:t>
            </a:r>
            <a:r>
              <a:rPr lang="en-US" err="1"/>
              <a:t>etiam</a:t>
            </a:r>
            <a:r>
              <a:rPr lang="en-US"/>
              <a:t> </a:t>
            </a:r>
            <a:r>
              <a:rPr lang="en-US" err="1"/>
              <a:t>erat</a:t>
            </a:r>
            <a:r>
              <a:rPr lang="en-US"/>
              <a:t>. </a:t>
            </a:r>
            <a:r>
              <a:rPr lang="en-US" err="1"/>
              <a:t>Volutpat</a:t>
            </a:r>
            <a:r>
              <a:rPr lang="en-US"/>
              <a:t> </a:t>
            </a:r>
            <a:r>
              <a:rPr lang="en-US" err="1"/>
              <a:t>consequat</a:t>
            </a:r>
            <a:r>
              <a:rPr lang="en-US"/>
              <a:t> </a:t>
            </a:r>
            <a:r>
              <a:rPr lang="en-US" err="1"/>
              <a:t>mauris</a:t>
            </a:r>
            <a:r>
              <a:rPr lang="en-US"/>
              <a:t> </a:t>
            </a:r>
            <a:r>
              <a:rPr lang="en-US" err="1"/>
              <a:t>nunc</a:t>
            </a:r>
            <a:r>
              <a:rPr lang="en-US"/>
              <a:t> </a:t>
            </a:r>
            <a:r>
              <a:rPr lang="en-US" err="1"/>
              <a:t>congue</a:t>
            </a:r>
            <a:r>
              <a:rPr lang="en-US"/>
              <a:t> nisi vitae </a:t>
            </a:r>
            <a:r>
              <a:rPr lang="en-US" err="1"/>
              <a:t>suscipit</a:t>
            </a:r>
            <a:r>
              <a:rPr lang="en-US"/>
              <a:t> </a:t>
            </a:r>
            <a:r>
              <a:rPr lang="en-US" err="1"/>
              <a:t>tellus</a:t>
            </a:r>
            <a:r>
              <a:rPr lang="en-US"/>
              <a:t>. </a:t>
            </a:r>
            <a:r>
              <a:rPr lang="en-US" err="1"/>
              <a:t>Eget</a:t>
            </a:r>
            <a:r>
              <a:rPr lang="en-US"/>
              <a:t> </a:t>
            </a:r>
            <a:r>
              <a:rPr lang="en-US" err="1"/>
              <a:t>nulla</a:t>
            </a:r>
            <a:r>
              <a:rPr lang="en-US"/>
              <a:t> </a:t>
            </a:r>
            <a:r>
              <a:rPr lang="en-US" err="1"/>
              <a:t>facilisi</a:t>
            </a:r>
            <a:r>
              <a:rPr lang="en-US"/>
              <a:t> </a:t>
            </a:r>
            <a:r>
              <a:rPr lang="en-US" err="1"/>
              <a:t>etiam</a:t>
            </a:r>
            <a:r>
              <a:rPr lang="en-US"/>
              <a:t> </a:t>
            </a:r>
            <a:r>
              <a:rPr lang="en-US" err="1"/>
              <a:t>dignissim</a:t>
            </a:r>
            <a:r>
              <a:rPr lang="en-US"/>
              <a:t> diam </a:t>
            </a:r>
            <a:r>
              <a:rPr lang="en-US" err="1"/>
              <a:t>quis</a:t>
            </a:r>
            <a:r>
              <a:rPr lang="en-US"/>
              <a:t> </a:t>
            </a:r>
            <a:r>
              <a:rPr lang="en-US" err="1"/>
              <a:t>enim</a:t>
            </a:r>
            <a:r>
              <a:rPr lang="en-US"/>
              <a:t> </a:t>
            </a:r>
            <a:r>
              <a:rPr lang="en-US" err="1"/>
              <a:t>lobortis</a:t>
            </a:r>
            <a:r>
              <a:rPr lang="en-US"/>
              <a:t>.</a:t>
            </a:r>
          </a:p>
        </p:txBody>
      </p:sp>
      <p:sp>
        <p:nvSpPr>
          <p:cNvPr id="2" name="Slide Number Placeholder 4">
            <a:extLst>
              <a:ext uri="{FF2B5EF4-FFF2-40B4-BE49-F238E27FC236}">
                <a16:creationId xmlns:a16="http://schemas.microsoft.com/office/drawing/2014/main" id="{D0EC99EE-2375-86D3-7D6C-1B606BC0159D}"/>
              </a:ext>
            </a:extLst>
          </p:cNvPr>
          <p:cNvSpPr>
            <a:spLocks noGrp="1"/>
          </p:cNvSpPr>
          <p:nvPr>
            <p:ph type="sldNum" sz="quarter" idx="12"/>
          </p:nvPr>
        </p:nvSpPr>
        <p:spPr>
          <a:xfrm>
            <a:off x="9324728" y="6403763"/>
            <a:ext cx="2743200" cy="365125"/>
          </a:xfrm>
        </p:spPr>
        <p:txBody>
          <a:bodyPr/>
          <a:lstStyle>
            <a:lvl1pPr>
              <a:defRPr>
                <a:solidFill>
                  <a:schemeClr val="bg1"/>
                </a:solidFill>
              </a:defRPr>
            </a:lvl1pPr>
          </a:lstStyle>
          <a:p>
            <a:fld id="{58C190E1-E93E-3C45-BC85-42D718F3CA0A}" type="slidenum">
              <a:rPr lang="en-US" smtClean="0"/>
              <a:pPr/>
              <a:t>‹#›</a:t>
            </a:fld>
            <a:endParaRPr lang="en-US"/>
          </a:p>
        </p:txBody>
      </p:sp>
    </p:spTree>
    <p:extLst>
      <p:ext uri="{BB962C8B-B14F-4D97-AF65-F5344CB8AC3E}">
        <p14:creationId xmlns:p14="http://schemas.microsoft.com/office/powerpoint/2010/main" val="26752972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olumn - Image Float Righ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291DF2-8562-B8FC-FEDB-4F3D8DDA83E8}"/>
              </a:ext>
            </a:extLst>
          </p:cNvPr>
          <p:cNvSpPr>
            <a:spLocks noGrp="1"/>
          </p:cNvSpPr>
          <p:nvPr>
            <p:ph type="pic" sz="quarter" idx="29"/>
          </p:nvPr>
        </p:nvSpPr>
        <p:spPr>
          <a:xfrm>
            <a:off x="5459413" y="987425"/>
            <a:ext cx="6732587" cy="5870575"/>
          </a:xfrm>
          <a:custGeom>
            <a:avLst/>
            <a:gdLst>
              <a:gd name="connsiteX0" fmla="*/ 0 w 6732587"/>
              <a:gd name="connsiteY0" fmla="*/ 0 h 5870575"/>
              <a:gd name="connsiteX1" fmla="*/ 6732587 w 6732587"/>
              <a:gd name="connsiteY1" fmla="*/ 0 h 5870575"/>
              <a:gd name="connsiteX2" fmla="*/ 6732587 w 6732587"/>
              <a:gd name="connsiteY2" fmla="*/ 5870575 h 5870575"/>
              <a:gd name="connsiteX3" fmla="*/ 6732442 w 6732587"/>
              <a:gd name="connsiteY3" fmla="*/ 5870575 h 5870575"/>
              <a:gd name="connsiteX4" fmla="*/ 6732442 w 6732587"/>
              <a:gd name="connsiteY4" fmla="*/ 5309074 h 5870575"/>
              <a:gd name="connsiteX5" fmla="*/ 6192115 w 6732587"/>
              <a:gd name="connsiteY5" fmla="*/ 5309074 h 5870575"/>
              <a:gd name="connsiteX6" fmla="*/ 6192115 w 6732587"/>
              <a:gd name="connsiteY6" fmla="*/ 5870575 h 5870575"/>
              <a:gd name="connsiteX7" fmla="*/ 0 w 6732587"/>
              <a:gd name="connsiteY7" fmla="*/ 5870575 h 587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32587" h="5870575">
                <a:moveTo>
                  <a:pt x="0" y="0"/>
                </a:moveTo>
                <a:lnTo>
                  <a:pt x="6732587" y="0"/>
                </a:lnTo>
                <a:lnTo>
                  <a:pt x="6732587" y="5870575"/>
                </a:lnTo>
                <a:lnTo>
                  <a:pt x="6732442" y="5870575"/>
                </a:lnTo>
                <a:lnTo>
                  <a:pt x="6732442" y="5309074"/>
                </a:lnTo>
                <a:lnTo>
                  <a:pt x="6192115" y="5309074"/>
                </a:lnTo>
                <a:lnTo>
                  <a:pt x="6192115" y="5870575"/>
                </a:lnTo>
                <a:lnTo>
                  <a:pt x="0" y="5870575"/>
                </a:lnTo>
                <a:close/>
              </a:path>
            </a:pathLst>
          </a:custGeom>
        </p:spPr>
        <p:txBody>
          <a:bodyPr wrap="square">
            <a:noAutofit/>
          </a:bodyPr>
          <a:lstStyle/>
          <a:p>
            <a:endParaRPr lang="en-US"/>
          </a:p>
        </p:txBody>
      </p:sp>
      <p:sp>
        <p:nvSpPr>
          <p:cNvPr id="4" name="Rectangle 3">
            <a:extLst>
              <a:ext uri="{FF2B5EF4-FFF2-40B4-BE49-F238E27FC236}">
                <a16:creationId xmlns:a16="http://schemas.microsoft.com/office/drawing/2014/main" id="{8F0A393C-4A19-A486-2231-B285587FA6B4}"/>
              </a:ext>
            </a:extLst>
          </p:cNvPr>
          <p:cNvSpPr/>
          <p:nvPr userDrawn="1"/>
        </p:nvSpPr>
        <p:spPr>
          <a:xfrm>
            <a:off x="1219200" y="986971"/>
            <a:ext cx="4240068" cy="5871029"/>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bg1"/>
              </a:solidFill>
              <a:latin typeface="Arial" panose="020B0604020202020204" pitchFamily="34" charset="0"/>
            </a:endParaRPr>
          </a:p>
        </p:txBody>
      </p:sp>
      <p:sp>
        <p:nvSpPr>
          <p:cNvPr id="5" name="Text Placeholder 17">
            <a:extLst>
              <a:ext uri="{FF2B5EF4-FFF2-40B4-BE49-F238E27FC236}">
                <a16:creationId xmlns:a16="http://schemas.microsoft.com/office/drawing/2014/main" id="{1FCDD6DF-76CC-33B3-7FAA-437217C9328F}"/>
              </a:ext>
            </a:extLst>
          </p:cNvPr>
          <p:cNvSpPr>
            <a:spLocks noGrp="1"/>
          </p:cNvSpPr>
          <p:nvPr>
            <p:ph type="body" sz="quarter" idx="18" hasCustomPrompt="1"/>
          </p:nvPr>
        </p:nvSpPr>
        <p:spPr>
          <a:xfrm>
            <a:off x="1455051" y="1683327"/>
            <a:ext cx="3781968" cy="1565563"/>
          </a:xfrm>
        </p:spPr>
        <p:txBody>
          <a:bodyPr>
            <a:noAutofit/>
          </a:bodyPr>
          <a:lstStyle>
            <a:lvl1pPr marL="0" indent="0">
              <a:buNone/>
              <a:defRPr sz="36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 </a:t>
            </a:r>
            <a:r>
              <a:rPr lang="en-US" err="1"/>
              <a:t>orci</a:t>
            </a:r>
            <a:endParaRPr lang="en-US"/>
          </a:p>
        </p:txBody>
      </p:sp>
      <p:sp>
        <p:nvSpPr>
          <p:cNvPr id="6" name="Text Placeholder 9">
            <a:extLst>
              <a:ext uri="{FF2B5EF4-FFF2-40B4-BE49-F238E27FC236}">
                <a16:creationId xmlns:a16="http://schemas.microsoft.com/office/drawing/2014/main" id="{83D8D230-3C21-88CE-64CA-149C660A7E96}"/>
              </a:ext>
            </a:extLst>
          </p:cNvPr>
          <p:cNvSpPr>
            <a:spLocks noGrp="1"/>
          </p:cNvSpPr>
          <p:nvPr>
            <p:ph type="body" sz="quarter" idx="28" hasCustomPrompt="1"/>
          </p:nvPr>
        </p:nvSpPr>
        <p:spPr>
          <a:xfrm>
            <a:off x="1455051" y="3359727"/>
            <a:ext cx="3781968" cy="2741714"/>
          </a:xfrm>
        </p:spPr>
        <p:txBody>
          <a:bodyPr>
            <a:noAutofit/>
          </a:bodyPr>
          <a:lstStyle>
            <a:lvl1pPr marL="0" indent="0">
              <a:lnSpc>
                <a:spcPct val="100000"/>
              </a:lnSpc>
              <a:buNone/>
              <a:defRPr sz="14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 </a:t>
            </a:r>
            <a:r>
              <a:rPr lang="en-US" err="1"/>
              <a:t>accumsan</a:t>
            </a:r>
            <a:r>
              <a:rPr lang="en-US"/>
              <a:t> in </a:t>
            </a:r>
            <a:r>
              <a:rPr lang="en-US" err="1"/>
              <a:t>nisl</a:t>
            </a:r>
            <a:r>
              <a:rPr lang="en-US"/>
              <a:t> nisi </a:t>
            </a:r>
            <a:r>
              <a:rPr lang="en-US" err="1"/>
              <a:t>scelerisque</a:t>
            </a:r>
            <a:r>
              <a:rPr lang="en-US"/>
              <a:t>. Et </a:t>
            </a:r>
            <a:r>
              <a:rPr lang="en-US" err="1"/>
              <a:t>molestie</a:t>
            </a:r>
            <a:r>
              <a:rPr lang="en-US"/>
              <a:t> ac </a:t>
            </a:r>
            <a:r>
              <a:rPr lang="en-US" err="1"/>
              <a:t>feugiat</a:t>
            </a:r>
            <a:r>
              <a:rPr lang="en-US"/>
              <a:t> sed </a:t>
            </a:r>
            <a:r>
              <a:rPr lang="en-US" err="1"/>
              <a:t>lectus</a:t>
            </a:r>
            <a:r>
              <a:rPr lang="en-US"/>
              <a:t> vestibulum </a:t>
            </a:r>
            <a:r>
              <a:rPr lang="en-US" err="1"/>
              <a:t>mattis</a:t>
            </a:r>
            <a:r>
              <a:rPr lang="en-US"/>
              <a:t> </a:t>
            </a:r>
            <a:r>
              <a:rPr lang="en-US" err="1"/>
              <a:t>ullamcorper</a:t>
            </a:r>
            <a:r>
              <a:rPr lang="en-US"/>
              <a:t>. </a:t>
            </a:r>
            <a:r>
              <a:rPr lang="en-US" err="1"/>
              <a:t>Interdum</a:t>
            </a:r>
            <a:r>
              <a:rPr lang="en-US"/>
              <a:t> </a:t>
            </a:r>
            <a:r>
              <a:rPr lang="en-US" err="1"/>
              <a:t>consectetur</a:t>
            </a:r>
            <a:r>
              <a:rPr lang="en-US"/>
              <a:t> libero id </a:t>
            </a:r>
            <a:r>
              <a:rPr lang="en-US" err="1"/>
              <a:t>faucibus</a:t>
            </a:r>
            <a:r>
              <a:rPr lang="en-US"/>
              <a:t> </a:t>
            </a:r>
            <a:r>
              <a:rPr lang="en-US" err="1"/>
              <a:t>nisl</a:t>
            </a:r>
            <a:r>
              <a:rPr lang="en-US"/>
              <a:t> </a:t>
            </a:r>
            <a:r>
              <a:rPr lang="en-US" err="1"/>
              <a:t>tincidunt</a:t>
            </a:r>
            <a:r>
              <a:rPr lang="en-US"/>
              <a:t> </a:t>
            </a:r>
            <a:r>
              <a:rPr lang="en-US" err="1"/>
              <a:t>eget</a:t>
            </a:r>
            <a:r>
              <a:rPr lang="en-US"/>
              <a:t>. </a:t>
            </a:r>
            <a:r>
              <a:rPr lang="en-US" err="1"/>
              <a:t>Eget</a:t>
            </a:r>
            <a:r>
              <a:rPr lang="en-US"/>
              <a:t> </a:t>
            </a:r>
            <a:r>
              <a:rPr lang="en-US" err="1"/>
              <a:t>aliquet</a:t>
            </a:r>
            <a:r>
              <a:rPr lang="en-US"/>
              <a:t> </a:t>
            </a:r>
            <a:r>
              <a:rPr lang="en-US" err="1"/>
              <a:t>nibh</a:t>
            </a:r>
            <a:r>
              <a:rPr lang="en-US"/>
              <a:t> </a:t>
            </a:r>
            <a:r>
              <a:rPr lang="en-US" err="1"/>
              <a:t>praesent</a:t>
            </a:r>
            <a:r>
              <a:rPr lang="en-US"/>
              <a:t> </a:t>
            </a:r>
            <a:r>
              <a:rPr lang="en-US" err="1"/>
              <a:t>tristique</a:t>
            </a:r>
            <a:r>
              <a:rPr lang="en-US"/>
              <a:t> magna sit </a:t>
            </a:r>
            <a:r>
              <a:rPr lang="en-US" err="1"/>
              <a:t>amet</a:t>
            </a:r>
            <a:r>
              <a:rPr lang="en-US"/>
              <a:t> </a:t>
            </a:r>
            <a:r>
              <a:rPr lang="en-US" err="1"/>
              <a:t>purus</a:t>
            </a:r>
            <a:r>
              <a:rPr lang="en-US"/>
              <a:t>. Sed </a:t>
            </a:r>
            <a:r>
              <a:rPr lang="en-US" err="1"/>
              <a:t>risus</a:t>
            </a:r>
            <a:r>
              <a:rPr lang="en-US"/>
              <a:t> </a:t>
            </a:r>
            <a:r>
              <a:rPr lang="en-US" err="1"/>
              <a:t>pretium</a:t>
            </a:r>
            <a:r>
              <a:rPr lang="en-US"/>
              <a:t> </a:t>
            </a:r>
            <a:r>
              <a:rPr lang="en-US" err="1"/>
              <a:t>quam</a:t>
            </a:r>
            <a:r>
              <a:rPr lang="en-US"/>
              <a:t> </a:t>
            </a:r>
            <a:r>
              <a:rPr lang="en-US" err="1"/>
              <a:t>vulputate</a:t>
            </a:r>
            <a:r>
              <a:rPr lang="en-US"/>
              <a:t> </a:t>
            </a:r>
            <a:r>
              <a:rPr lang="en-US" err="1"/>
              <a:t>dignissim</a:t>
            </a:r>
            <a:r>
              <a:rPr lang="en-US"/>
              <a:t> </a:t>
            </a:r>
            <a:r>
              <a:rPr lang="en-US" err="1"/>
              <a:t>suspendisse</a:t>
            </a:r>
            <a:r>
              <a:rPr lang="en-US"/>
              <a:t> in </a:t>
            </a:r>
            <a:r>
              <a:rPr lang="en-US" err="1"/>
              <a:t>est</a:t>
            </a:r>
            <a:r>
              <a:rPr lang="en-US"/>
              <a:t> ante.</a:t>
            </a:r>
          </a:p>
          <a:p>
            <a:pPr lvl="0"/>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sed. Sit </a:t>
            </a:r>
            <a:r>
              <a:rPr lang="en-US" err="1"/>
              <a:t>amet</a:t>
            </a:r>
            <a:r>
              <a:rPr lang="en-US"/>
              <a:t> cursus sit </a:t>
            </a:r>
            <a:r>
              <a:rPr lang="en-US" err="1"/>
              <a:t>amet</a:t>
            </a:r>
            <a:r>
              <a:rPr lang="en-US"/>
              <a:t> dictum sit </a:t>
            </a:r>
            <a:r>
              <a:rPr lang="en-US" err="1"/>
              <a:t>amet</a:t>
            </a:r>
            <a:r>
              <a:rPr lang="en-US"/>
              <a:t>.</a:t>
            </a:r>
          </a:p>
        </p:txBody>
      </p:sp>
      <p:sp>
        <p:nvSpPr>
          <p:cNvPr id="12" name="Text Placeholder 17">
            <a:extLst>
              <a:ext uri="{FF2B5EF4-FFF2-40B4-BE49-F238E27FC236}">
                <a16:creationId xmlns:a16="http://schemas.microsoft.com/office/drawing/2014/main" id="{1E2DC77A-E437-1DD7-3CAF-065F83B518D2}"/>
              </a:ext>
            </a:extLst>
          </p:cNvPr>
          <p:cNvSpPr>
            <a:spLocks noGrp="1"/>
          </p:cNvSpPr>
          <p:nvPr>
            <p:ph type="body" sz="quarter" idx="27" hasCustomPrompt="1"/>
          </p:nvPr>
        </p:nvSpPr>
        <p:spPr>
          <a:xfrm>
            <a:off x="7750628" y="191479"/>
            <a:ext cx="2058391" cy="298450"/>
          </a:xfrm>
        </p:spPr>
        <p:txBody>
          <a:bodyPr>
            <a:noAutofit/>
          </a:bodyPr>
          <a:lstStyle>
            <a:lvl1pPr marL="0" indent="0">
              <a:buNone/>
              <a:defRPr sz="1400" b="1" i="0">
                <a:solidFill>
                  <a:srgbClr val="F2610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Here</a:t>
            </a:r>
          </a:p>
        </p:txBody>
      </p:sp>
      <p:sp>
        <p:nvSpPr>
          <p:cNvPr id="16" name="Rectangle 15">
            <a:extLst>
              <a:ext uri="{FF2B5EF4-FFF2-40B4-BE49-F238E27FC236}">
                <a16:creationId xmlns:a16="http://schemas.microsoft.com/office/drawing/2014/main" id="{38458DBD-72BC-51EF-7A41-D948A4263203}"/>
              </a:ext>
            </a:extLst>
          </p:cNvPr>
          <p:cNvSpPr/>
          <p:nvPr userDrawn="1"/>
        </p:nvSpPr>
        <p:spPr>
          <a:xfrm>
            <a:off x="11651673" y="6296499"/>
            <a:ext cx="540327" cy="561501"/>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7" name="Slide Number Placeholder 4">
            <a:extLst>
              <a:ext uri="{FF2B5EF4-FFF2-40B4-BE49-F238E27FC236}">
                <a16:creationId xmlns:a16="http://schemas.microsoft.com/office/drawing/2014/main" id="{1018B40B-8592-E357-9AE0-3999970F8E66}"/>
              </a:ext>
            </a:extLst>
          </p:cNvPr>
          <p:cNvSpPr>
            <a:spLocks noGrp="1"/>
          </p:cNvSpPr>
          <p:nvPr>
            <p:ph type="sldNum" sz="quarter" idx="12"/>
          </p:nvPr>
        </p:nvSpPr>
        <p:spPr>
          <a:xfrm>
            <a:off x="9324728" y="6403763"/>
            <a:ext cx="2743200" cy="365125"/>
          </a:xfrm>
        </p:spPr>
        <p:txBody>
          <a:bodyPr/>
          <a:lstStyle>
            <a:lvl1pPr>
              <a:defRPr>
                <a:solidFill>
                  <a:schemeClr val="bg1"/>
                </a:solidFill>
              </a:defRPr>
            </a:lvl1pPr>
          </a:lstStyle>
          <a:p>
            <a:fld id="{58C190E1-E93E-3C45-BC85-42D718F3CA0A}" type="slidenum">
              <a:rPr lang="en-US" smtClean="0"/>
              <a:pPr/>
              <a:t>‹#›</a:t>
            </a:fld>
            <a:endParaRPr lang="en-US"/>
          </a:p>
        </p:txBody>
      </p:sp>
    </p:spTree>
    <p:extLst>
      <p:ext uri="{BB962C8B-B14F-4D97-AF65-F5344CB8AC3E}">
        <p14:creationId xmlns:p14="http://schemas.microsoft.com/office/powerpoint/2010/main" val="30964719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 - Get in Touch">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AF43318-5C8E-304A-F7F8-F91877F343F1}"/>
              </a:ext>
            </a:extLst>
          </p:cNvPr>
          <p:cNvSpPr/>
          <p:nvPr userDrawn="1"/>
        </p:nvSpPr>
        <p:spPr>
          <a:xfrm>
            <a:off x="495249" y="2301090"/>
            <a:ext cx="6006115" cy="2282619"/>
          </a:xfrm>
          <a:prstGeom prst="rect">
            <a:avLst/>
          </a:prstGeom>
          <a:solidFill>
            <a:srgbClr val="F2610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274320" rIns="91440" rtlCol="0" anchor="t"/>
          <a:lstStyle/>
          <a:p>
            <a:pPr>
              <a:lnSpc>
                <a:spcPct val="120000"/>
              </a:lnSpc>
            </a:pPr>
            <a:endParaRPr lang="en-US" sz="1200" b="1">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547AB2FB-FBC7-E6B8-E4C5-73B414C7CEE7}"/>
              </a:ext>
            </a:extLst>
          </p:cNvPr>
          <p:cNvSpPr/>
          <p:nvPr userDrawn="1"/>
        </p:nvSpPr>
        <p:spPr>
          <a:xfrm>
            <a:off x="8183495" y="2301090"/>
            <a:ext cx="2382797" cy="97913"/>
          </a:xfrm>
          <a:prstGeom prst="rect">
            <a:avLst/>
          </a:prstGeom>
          <a:solidFill>
            <a:srgbClr val="F26101"/>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tIns="274320" rIns="91440" rtlCol="0" anchor="t"/>
          <a:lstStyle/>
          <a:p>
            <a:pPr>
              <a:lnSpc>
                <a:spcPct val="150000"/>
              </a:lnSpc>
            </a:pPr>
            <a:endParaRPr lang="en-US" sz="1000" b="1">
              <a:latin typeface="Arial" panose="020B0604020202020204" pitchFamily="34" charset="0"/>
              <a:cs typeface="Arial" panose="020B0604020202020204" pitchFamily="34" charset="0"/>
            </a:endParaRPr>
          </a:p>
        </p:txBody>
      </p:sp>
      <p:sp>
        <p:nvSpPr>
          <p:cNvPr id="13" name="Text Placeholder 17">
            <a:extLst>
              <a:ext uri="{FF2B5EF4-FFF2-40B4-BE49-F238E27FC236}">
                <a16:creationId xmlns:a16="http://schemas.microsoft.com/office/drawing/2014/main" id="{FA2C12B8-52D6-175D-022E-7A708F9108D9}"/>
              </a:ext>
            </a:extLst>
          </p:cNvPr>
          <p:cNvSpPr>
            <a:spLocks noGrp="1"/>
          </p:cNvSpPr>
          <p:nvPr>
            <p:ph type="body" sz="quarter" idx="18" hasCustomPrompt="1"/>
          </p:nvPr>
        </p:nvSpPr>
        <p:spPr>
          <a:xfrm>
            <a:off x="547577" y="1313454"/>
            <a:ext cx="5953787" cy="661238"/>
          </a:xfrm>
        </p:spPr>
        <p:txBody>
          <a:bodyPr>
            <a:noAutofit/>
          </a:bodyPr>
          <a:lstStyle>
            <a:lvl1pPr marL="0" indent="0">
              <a:buNone/>
              <a:defRPr sz="4400" b="1" i="0">
                <a:solidFill>
                  <a:schemeClr val="tx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endParaRPr lang="en-US"/>
          </a:p>
        </p:txBody>
      </p:sp>
      <p:sp>
        <p:nvSpPr>
          <p:cNvPr id="14" name="Text Placeholder 9">
            <a:extLst>
              <a:ext uri="{FF2B5EF4-FFF2-40B4-BE49-F238E27FC236}">
                <a16:creationId xmlns:a16="http://schemas.microsoft.com/office/drawing/2014/main" id="{13D5C6FA-7E09-E7A8-E2A6-94039523799B}"/>
              </a:ext>
            </a:extLst>
          </p:cNvPr>
          <p:cNvSpPr>
            <a:spLocks noGrp="1"/>
          </p:cNvSpPr>
          <p:nvPr>
            <p:ph type="body" sz="quarter" idx="28" hasCustomPrompt="1"/>
          </p:nvPr>
        </p:nvSpPr>
        <p:spPr>
          <a:xfrm>
            <a:off x="646834" y="2505945"/>
            <a:ext cx="5643130" cy="1546510"/>
          </a:xfrm>
        </p:spPr>
        <p:txBody>
          <a:bodyPr>
            <a:noAutofit/>
          </a:bodyPr>
          <a:lstStyle>
            <a:lvl1pPr marL="0" indent="0">
              <a:lnSpc>
                <a:spcPct val="100000"/>
              </a:lnSpc>
              <a:buNone/>
              <a:defRPr sz="12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 </a:t>
            </a:r>
            <a:r>
              <a:rPr lang="en-US" err="1"/>
              <a:t>accumsan</a:t>
            </a:r>
            <a:r>
              <a:rPr lang="en-US"/>
              <a:t> in </a:t>
            </a:r>
            <a:r>
              <a:rPr lang="en-US" err="1"/>
              <a:t>nisl</a:t>
            </a:r>
            <a:r>
              <a:rPr lang="en-US"/>
              <a:t> nisi </a:t>
            </a:r>
            <a:r>
              <a:rPr lang="en-US" err="1"/>
              <a:t>scelerisque</a:t>
            </a:r>
            <a:r>
              <a:rPr lang="en-US"/>
              <a:t>. Et </a:t>
            </a:r>
            <a:r>
              <a:rPr lang="en-US" err="1"/>
              <a:t>molestie</a:t>
            </a:r>
            <a:r>
              <a:rPr lang="en-US"/>
              <a:t> ac </a:t>
            </a:r>
            <a:r>
              <a:rPr lang="en-US" err="1"/>
              <a:t>feugiat</a:t>
            </a:r>
            <a:r>
              <a:rPr lang="en-US"/>
              <a:t> sed </a:t>
            </a:r>
            <a:r>
              <a:rPr lang="en-US" err="1"/>
              <a:t>lectus</a:t>
            </a:r>
            <a:r>
              <a:rPr lang="en-US"/>
              <a:t> vestibulum </a:t>
            </a:r>
            <a:r>
              <a:rPr lang="en-US" err="1"/>
              <a:t>mattis</a:t>
            </a:r>
            <a:r>
              <a:rPr lang="en-US"/>
              <a:t> </a:t>
            </a:r>
            <a:r>
              <a:rPr lang="en-US" err="1"/>
              <a:t>ullamcorper</a:t>
            </a:r>
            <a:r>
              <a:rPr lang="en-US"/>
              <a:t>. </a:t>
            </a:r>
            <a:r>
              <a:rPr lang="en-US" err="1"/>
              <a:t>Interdum</a:t>
            </a:r>
            <a:r>
              <a:rPr lang="en-US"/>
              <a:t> </a:t>
            </a:r>
            <a:r>
              <a:rPr lang="en-US" err="1"/>
              <a:t>consectetur</a:t>
            </a:r>
            <a:r>
              <a:rPr lang="en-US"/>
              <a:t> libero id </a:t>
            </a:r>
            <a:r>
              <a:rPr lang="en-US" err="1"/>
              <a:t>faucibus</a:t>
            </a:r>
            <a:r>
              <a:rPr lang="en-US"/>
              <a:t> </a:t>
            </a:r>
            <a:r>
              <a:rPr lang="en-US" err="1"/>
              <a:t>nisl</a:t>
            </a:r>
            <a:r>
              <a:rPr lang="en-US"/>
              <a:t> </a:t>
            </a:r>
            <a:r>
              <a:rPr lang="en-US" err="1"/>
              <a:t>tincidunt</a:t>
            </a:r>
            <a:r>
              <a:rPr lang="en-US"/>
              <a:t> </a:t>
            </a:r>
            <a:r>
              <a:rPr lang="en-US" err="1"/>
              <a:t>eget</a:t>
            </a:r>
            <a:r>
              <a:rPr lang="en-US"/>
              <a:t>. </a:t>
            </a:r>
            <a:r>
              <a:rPr lang="en-US" err="1"/>
              <a:t>Eget</a:t>
            </a:r>
            <a:r>
              <a:rPr lang="en-US"/>
              <a:t> </a:t>
            </a:r>
            <a:r>
              <a:rPr lang="en-US" err="1"/>
              <a:t>aliquet</a:t>
            </a:r>
            <a:r>
              <a:rPr lang="en-US"/>
              <a:t> </a:t>
            </a:r>
            <a:r>
              <a:rPr lang="en-US" err="1"/>
              <a:t>nibh</a:t>
            </a:r>
            <a:r>
              <a:rPr lang="en-US"/>
              <a:t> </a:t>
            </a:r>
            <a:r>
              <a:rPr lang="en-US" err="1"/>
              <a:t>praesent</a:t>
            </a:r>
            <a:r>
              <a:rPr lang="en-US"/>
              <a:t> </a:t>
            </a:r>
            <a:r>
              <a:rPr lang="en-US" err="1"/>
              <a:t>tristique</a:t>
            </a:r>
            <a:r>
              <a:rPr lang="en-US"/>
              <a:t> magna sit </a:t>
            </a:r>
            <a:r>
              <a:rPr lang="en-US" err="1"/>
              <a:t>amet</a:t>
            </a:r>
            <a:r>
              <a:rPr lang="en-US"/>
              <a:t> </a:t>
            </a:r>
            <a:r>
              <a:rPr lang="en-US" err="1"/>
              <a:t>purus</a:t>
            </a:r>
            <a:r>
              <a:rPr lang="en-US"/>
              <a:t>. Sed </a:t>
            </a:r>
            <a:r>
              <a:rPr lang="en-US" err="1"/>
              <a:t>risus</a:t>
            </a:r>
            <a:r>
              <a:rPr lang="en-US"/>
              <a:t> </a:t>
            </a:r>
            <a:r>
              <a:rPr lang="en-US" err="1"/>
              <a:t>pretium</a:t>
            </a:r>
            <a:r>
              <a:rPr lang="en-US"/>
              <a:t> </a:t>
            </a:r>
            <a:r>
              <a:rPr lang="en-US" err="1"/>
              <a:t>quam</a:t>
            </a:r>
            <a:r>
              <a:rPr lang="en-US"/>
              <a:t> </a:t>
            </a:r>
            <a:r>
              <a:rPr lang="en-US" err="1"/>
              <a:t>vulputate</a:t>
            </a:r>
            <a:r>
              <a:rPr lang="en-US"/>
              <a:t> </a:t>
            </a:r>
            <a:r>
              <a:rPr lang="en-US" err="1"/>
              <a:t>dignissim</a:t>
            </a:r>
            <a:r>
              <a:rPr lang="en-US"/>
              <a:t> </a:t>
            </a:r>
            <a:r>
              <a:rPr lang="en-US" err="1"/>
              <a:t>suspendisse</a:t>
            </a:r>
            <a:r>
              <a:rPr lang="en-US"/>
              <a:t> in </a:t>
            </a:r>
            <a:r>
              <a:rPr lang="en-US" err="1"/>
              <a:t>est</a:t>
            </a:r>
            <a:r>
              <a:rPr lang="en-US"/>
              <a:t> ante.</a:t>
            </a:r>
          </a:p>
          <a:p>
            <a:pPr lvl="0"/>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sed. Sit </a:t>
            </a:r>
            <a:r>
              <a:rPr lang="en-US" err="1"/>
              <a:t>amet</a:t>
            </a:r>
            <a:r>
              <a:rPr lang="en-US"/>
              <a:t> cursus sit </a:t>
            </a:r>
            <a:r>
              <a:rPr lang="en-US" err="1"/>
              <a:t>amet</a:t>
            </a:r>
            <a:r>
              <a:rPr lang="en-US"/>
              <a:t> dictum sit </a:t>
            </a:r>
            <a:r>
              <a:rPr lang="en-US" err="1"/>
              <a:t>amet</a:t>
            </a:r>
            <a:r>
              <a:rPr lang="en-US"/>
              <a:t>.</a:t>
            </a:r>
          </a:p>
        </p:txBody>
      </p:sp>
      <p:sp>
        <p:nvSpPr>
          <p:cNvPr id="16" name="Text Placeholder 9">
            <a:extLst>
              <a:ext uri="{FF2B5EF4-FFF2-40B4-BE49-F238E27FC236}">
                <a16:creationId xmlns:a16="http://schemas.microsoft.com/office/drawing/2014/main" id="{35F66965-F187-E8F9-1028-0E971BF60F93}"/>
              </a:ext>
            </a:extLst>
          </p:cNvPr>
          <p:cNvSpPr>
            <a:spLocks noGrp="1"/>
          </p:cNvSpPr>
          <p:nvPr>
            <p:ph type="body" sz="quarter" idx="29" hasCustomPrompt="1"/>
          </p:nvPr>
        </p:nvSpPr>
        <p:spPr>
          <a:xfrm>
            <a:off x="646834" y="4788564"/>
            <a:ext cx="5643130" cy="531581"/>
          </a:xfrm>
          <a:noFill/>
        </p:spPr>
        <p:txBody>
          <a:bodyPr>
            <a:noAutofit/>
          </a:bodyPr>
          <a:lstStyle>
            <a:lvl1pPr marL="0" indent="0">
              <a:lnSpc>
                <a:spcPct val="100000"/>
              </a:lnSpc>
              <a:buNone/>
              <a:defRPr sz="800" b="1" i="0">
                <a:solidFill>
                  <a:schemeClr val="bg1">
                    <a:lumMod val="50000"/>
                  </a:schemeClr>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 </a:t>
            </a:r>
            <a:r>
              <a:rPr lang="en-US" err="1"/>
              <a:t>accumsan</a:t>
            </a:r>
            <a:r>
              <a:rPr lang="en-US"/>
              <a:t> in </a:t>
            </a:r>
            <a:r>
              <a:rPr lang="en-US" err="1"/>
              <a:t>nisl</a:t>
            </a:r>
            <a:r>
              <a:rPr lang="en-US"/>
              <a:t> nisi </a:t>
            </a:r>
            <a:r>
              <a:rPr lang="en-US" err="1"/>
              <a:t>scelerisque</a:t>
            </a:r>
            <a:r>
              <a:rPr lang="en-US"/>
              <a:t>. Et </a:t>
            </a:r>
            <a:r>
              <a:rPr lang="en-US" err="1"/>
              <a:t>molestie</a:t>
            </a:r>
            <a:r>
              <a:rPr lang="en-US"/>
              <a:t> ac </a:t>
            </a:r>
            <a:r>
              <a:rPr lang="en-US" err="1"/>
              <a:t>feugiat</a:t>
            </a:r>
            <a:r>
              <a:rPr lang="en-US"/>
              <a:t> sed </a:t>
            </a:r>
            <a:r>
              <a:rPr lang="en-US" err="1"/>
              <a:t>lectus</a:t>
            </a:r>
            <a:r>
              <a:rPr lang="en-US"/>
              <a:t> vestibulum </a:t>
            </a:r>
            <a:r>
              <a:rPr lang="en-US" err="1"/>
              <a:t>mattis</a:t>
            </a:r>
            <a:r>
              <a:rPr lang="en-US"/>
              <a:t> </a:t>
            </a:r>
            <a:r>
              <a:rPr lang="en-US" err="1"/>
              <a:t>ullamcorper</a:t>
            </a:r>
            <a:r>
              <a:rPr lang="en-US"/>
              <a:t>.</a:t>
            </a:r>
          </a:p>
          <a:p>
            <a:pPr lvl="0"/>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sed. Sit </a:t>
            </a:r>
            <a:r>
              <a:rPr lang="en-US" err="1"/>
              <a:t>amet</a:t>
            </a:r>
            <a:r>
              <a:rPr lang="en-US"/>
              <a:t> cursus sit </a:t>
            </a:r>
            <a:r>
              <a:rPr lang="en-US" err="1"/>
              <a:t>amet</a:t>
            </a:r>
            <a:r>
              <a:rPr lang="en-US"/>
              <a:t> dictum sit </a:t>
            </a:r>
            <a:r>
              <a:rPr lang="en-US" err="1"/>
              <a:t>amet</a:t>
            </a:r>
            <a:r>
              <a:rPr lang="en-US"/>
              <a:t>.</a:t>
            </a:r>
          </a:p>
        </p:txBody>
      </p:sp>
      <p:sp>
        <p:nvSpPr>
          <p:cNvPr id="17" name="Text Placeholder 9">
            <a:extLst>
              <a:ext uri="{FF2B5EF4-FFF2-40B4-BE49-F238E27FC236}">
                <a16:creationId xmlns:a16="http://schemas.microsoft.com/office/drawing/2014/main" id="{05496CAC-15D9-5192-5CD3-19D84320C73B}"/>
              </a:ext>
            </a:extLst>
          </p:cNvPr>
          <p:cNvSpPr>
            <a:spLocks noGrp="1"/>
          </p:cNvSpPr>
          <p:nvPr>
            <p:ph type="body" sz="quarter" idx="30" hasCustomPrompt="1"/>
          </p:nvPr>
        </p:nvSpPr>
        <p:spPr>
          <a:xfrm>
            <a:off x="8183495" y="2505945"/>
            <a:ext cx="3433541" cy="1546510"/>
          </a:xfrm>
        </p:spPr>
        <p:txBody>
          <a:bodyPr>
            <a:noAutofit/>
          </a:bodyPr>
          <a:lstStyle>
            <a:lvl1pPr marL="0" indent="0">
              <a:lnSpc>
                <a:spcPct val="100000"/>
              </a:lnSpc>
              <a:buNone/>
              <a:defRPr sz="12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First Name, Last Name</a:t>
            </a:r>
            <a:br>
              <a:rPr lang="en-US"/>
            </a:br>
            <a:r>
              <a:rPr lang="en-US"/>
              <a:t>Position, Company</a:t>
            </a:r>
            <a:br>
              <a:rPr lang="en-US"/>
            </a:br>
            <a:br>
              <a:rPr lang="en-US"/>
            </a:br>
            <a:r>
              <a:rPr lang="en-US"/>
              <a:t>555.880.8949</a:t>
            </a:r>
            <a:br>
              <a:rPr lang="en-US"/>
            </a:br>
            <a:r>
              <a:rPr lang="en-US"/>
              <a:t>Email Address</a:t>
            </a:r>
            <a:br>
              <a:rPr lang="en-US"/>
            </a:br>
            <a:r>
              <a:rPr lang="en-US"/>
              <a:t>Address 1</a:t>
            </a:r>
            <a:br>
              <a:rPr lang="en-US"/>
            </a:br>
            <a:r>
              <a:rPr lang="en-US"/>
              <a:t>Address 2</a:t>
            </a:r>
            <a:br>
              <a:rPr lang="en-US"/>
            </a:br>
            <a:r>
              <a:rPr lang="en-US"/>
              <a:t>City, State</a:t>
            </a:r>
          </a:p>
        </p:txBody>
      </p:sp>
      <p:sp>
        <p:nvSpPr>
          <p:cNvPr id="2" name="Slide Number Placeholder 4">
            <a:extLst>
              <a:ext uri="{FF2B5EF4-FFF2-40B4-BE49-F238E27FC236}">
                <a16:creationId xmlns:a16="http://schemas.microsoft.com/office/drawing/2014/main" id="{5E89EE6A-F952-57D3-A7D7-AD2BF3D795FE}"/>
              </a:ext>
            </a:extLst>
          </p:cNvPr>
          <p:cNvSpPr>
            <a:spLocks noGrp="1"/>
          </p:cNvSpPr>
          <p:nvPr>
            <p:ph type="sldNum" sz="quarter" idx="12"/>
          </p:nvPr>
        </p:nvSpPr>
        <p:spPr>
          <a:xfrm>
            <a:off x="9324728" y="6403763"/>
            <a:ext cx="2743200" cy="365125"/>
          </a:xfrm>
        </p:spPr>
        <p:txBody>
          <a:bodyPr/>
          <a:lstStyle/>
          <a:p>
            <a:fld id="{58C190E1-E93E-3C45-BC85-42D718F3CA0A}" type="slidenum">
              <a:rPr lang="en-US" smtClean="0"/>
              <a:pPr/>
              <a:t>‹#›</a:t>
            </a:fld>
            <a:endParaRPr lang="en-US"/>
          </a:p>
        </p:txBody>
      </p:sp>
    </p:spTree>
    <p:extLst>
      <p:ext uri="{BB962C8B-B14F-4D97-AF65-F5344CB8AC3E}">
        <p14:creationId xmlns:p14="http://schemas.microsoft.com/office/powerpoint/2010/main" val="6628713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 2 Row">
    <p:spTree>
      <p:nvGrpSpPr>
        <p:cNvPr id="1" name=""/>
        <p:cNvGrpSpPr/>
        <p:nvPr/>
      </p:nvGrpSpPr>
      <p:grpSpPr>
        <a:xfrm>
          <a:off x="0" y="0"/>
          <a:ext cx="0" cy="0"/>
          <a:chOff x="0" y="0"/>
          <a:chExt cx="0" cy="0"/>
        </a:xfrm>
      </p:grpSpPr>
      <p:sp>
        <p:nvSpPr>
          <p:cNvPr id="13" name="Text Placeholder 13">
            <a:extLst>
              <a:ext uri="{FF2B5EF4-FFF2-40B4-BE49-F238E27FC236}">
                <a16:creationId xmlns:a16="http://schemas.microsoft.com/office/drawing/2014/main" id="{C5ADB262-CAB9-BDB9-53EA-96DE16E83290}"/>
              </a:ext>
            </a:extLst>
          </p:cNvPr>
          <p:cNvSpPr>
            <a:spLocks noGrp="1"/>
          </p:cNvSpPr>
          <p:nvPr>
            <p:ph type="body" sz="quarter" idx="14" hasCustomPrompt="1"/>
          </p:nvPr>
        </p:nvSpPr>
        <p:spPr>
          <a:xfrm>
            <a:off x="539279" y="1951670"/>
            <a:ext cx="5556721" cy="1477329"/>
          </a:xfrm>
        </p:spPr>
        <p:txBody>
          <a:bodyPr>
            <a:normAutofit/>
          </a:bodyPr>
          <a:lstStyle>
            <a:lvl1pPr marL="0" indent="0" algn="l">
              <a:buNone/>
              <a:defRPr sz="4400" b="1" i="0">
                <a:solidFill>
                  <a:srgbClr val="F26101"/>
                </a:solidFill>
                <a:latin typeface="Arial" panose="020B0604020202020204" pitchFamily="34" charset="0"/>
                <a:cs typeface="Arial" panose="020B0604020202020204" pitchFamily="34" charset="0"/>
              </a:defRPr>
            </a:lvl1pPr>
          </a:lstStyle>
          <a:p>
            <a:pPr lvl="0"/>
            <a:r>
              <a:rPr lang="en-US" b="1" i="0" err="1">
                <a:latin typeface="Arial" panose="020B0604020202020204" pitchFamily="34" charset="0"/>
                <a:cs typeface="Arial" panose="020B0604020202020204" pitchFamily="34" charset="0"/>
              </a:rPr>
              <a:t>Viverra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justo</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nec</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ultrices</a:t>
            </a:r>
            <a:r>
              <a:rPr lang="en-US" b="1" i="0">
                <a:latin typeface="Arial" panose="020B0604020202020204" pitchFamily="34" charset="0"/>
                <a:cs typeface="Arial" panose="020B0604020202020204" pitchFamily="34" charset="0"/>
              </a:rPr>
              <a:t> dui </a:t>
            </a:r>
            <a:r>
              <a:rPr lang="en-US" b="1" i="0" err="1">
                <a:latin typeface="Arial" panose="020B0604020202020204" pitchFamily="34" charset="0"/>
                <a:cs typeface="Arial" panose="020B0604020202020204" pitchFamily="34" charset="0"/>
              </a:rPr>
              <a:t>sapien</a:t>
            </a:r>
            <a:r>
              <a:rPr lang="en-US" b="1" i="0">
                <a:latin typeface="Arial" panose="020B0604020202020204" pitchFamily="34" charset="0"/>
                <a:cs typeface="Arial" panose="020B0604020202020204" pitchFamily="34" charset="0"/>
              </a:rPr>
              <a:t>.</a:t>
            </a:r>
            <a:endParaRPr lang="en-US"/>
          </a:p>
        </p:txBody>
      </p:sp>
      <p:sp>
        <p:nvSpPr>
          <p:cNvPr id="14" name="Text Placeholder 17">
            <a:extLst>
              <a:ext uri="{FF2B5EF4-FFF2-40B4-BE49-F238E27FC236}">
                <a16:creationId xmlns:a16="http://schemas.microsoft.com/office/drawing/2014/main" id="{7806A1C7-C4B9-6A86-8FD2-DCF5DF77B312}"/>
              </a:ext>
            </a:extLst>
          </p:cNvPr>
          <p:cNvSpPr>
            <a:spLocks noGrp="1"/>
          </p:cNvSpPr>
          <p:nvPr>
            <p:ph type="body" sz="quarter" idx="18" hasCustomPrompt="1"/>
          </p:nvPr>
        </p:nvSpPr>
        <p:spPr>
          <a:xfrm>
            <a:off x="539279" y="3708709"/>
            <a:ext cx="5556721" cy="1047751"/>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 pharetra pharetra </a:t>
            </a:r>
            <a:r>
              <a:rPr lang="en-US" err="1"/>
              <a:t>massa</a:t>
            </a:r>
            <a:r>
              <a:rPr lang="en-US"/>
              <a:t> </a:t>
            </a:r>
            <a:r>
              <a:rPr lang="en-US" err="1"/>
              <a:t>massa</a:t>
            </a:r>
            <a:r>
              <a:rPr lang="en-US"/>
              <a:t> </a:t>
            </a:r>
            <a:r>
              <a:rPr lang="en-US" err="1"/>
              <a:t>ultricies</a:t>
            </a:r>
            <a:r>
              <a:rPr lang="en-US"/>
              <a:t>. </a:t>
            </a:r>
            <a:r>
              <a:rPr lang="en-US" err="1"/>
              <a:t>Facilisis</a:t>
            </a:r>
            <a:r>
              <a:rPr lang="en-US"/>
              <a:t> magna </a:t>
            </a:r>
            <a:r>
              <a:rPr lang="en-US" err="1"/>
              <a:t>etiam</a:t>
            </a:r>
            <a:r>
              <a:rPr lang="en-US"/>
              <a:t> </a:t>
            </a:r>
            <a:r>
              <a:rPr lang="en-US" err="1"/>
              <a:t>tempor</a:t>
            </a:r>
            <a:r>
              <a:rPr lang="en-US"/>
              <a:t> </a:t>
            </a:r>
            <a:r>
              <a:rPr lang="en-US" err="1"/>
              <a:t>orci</a:t>
            </a:r>
            <a:r>
              <a:rPr lang="en-US"/>
              <a:t> </a:t>
            </a:r>
            <a:r>
              <a:rPr lang="en-US" err="1"/>
              <a:t>eu</a:t>
            </a:r>
            <a:r>
              <a:rPr lang="en-US"/>
              <a:t> </a:t>
            </a:r>
            <a:r>
              <a:rPr lang="en-US" err="1"/>
              <a:t>lobortis</a:t>
            </a:r>
            <a:r>
              <a:rPr lang="en-US"/>
              <a:t> </a:t>
            </a:r>
            <a:r>
              <a:rPr lang="en-US" err="1"/>
              <a:t>elementum</a:t>
            </a:r>
            <a:r>
              <a:rPr lang="en-US"/>
              <a:t> </a:t>
            </a:r>
            <a:r>
              <a:rPr lang="en-US" err="1"/>
              <a:t>nibh</a:t>
            </a:r>
            <a:r>
              <a:rPr lang="en-US"/>
              <a:t>. </a:t>
            </a:r>
            <a:r>
              <a:rPr lang="en-US" err="1"/>
              <a:t>Etiam</a:t>
            </a:r>
            <a:r>
              <a:rPr lang="en-US"/>
              <a:t> sit </a:t>
            </a:r>
            <a:r>
              <a:rPr lang="en-US" err="1"/>
              <a:t>amet</a:t>
            </a:r>
            <a:r>
              <a:rPr lang="en-US"/>
              <a:t> </a:t>
            </a:r>
            <a:r>
              <a:rPr lang="en-US" err="1"/>
              <a:t>nisl</a:t>
            </a:r>
            <a:r>
              <a:rPr lang="en-US"/>
              <a:t> </a:t>
            </a:r>
            <a:r>
              <a:rPr lang="en-US" err="1"/>
              <a:t>purus</a:t>
            </a:r>
            <a:r>
              <a:rPr lang="en-US"/>
              <a:t> in </a:t>
            </a:r>
            <a:r>
              <a:rPr lang="en-US" err="1"/>
              <a:t>mollis</a:t>
            </a:r>
            <a:r>
              <a:rPr lang="en-US"/>
              <a:t> </a:t>
            </a:r>
            <a:r>
              <a:rPr lang="en-US" err="1"/>
              <a:t>nunc</a:t>
            </a:r>
            <a:r>
              <a:rPr lang="en-US"/>
              <a:t> sed</a:t>
            </a:r>
          </a:p>
        </p:txBody>
      </p:sp>
      <p:sp>
        <p:nvSpPr>
          <p:cNvPr id="2" name="Rectangle 1">
            <a:extLst>
              <a:ext uri="{FF2B5EF4-FFF2-40B4-BE49-F238E27FC236}">
                <a16:creationId xmlns:a16="http://schemas.microsoft.com/office/drawing/2014/main" id="{E8544A7E-F95C-9EB2-9DA7-406A9D6D27F6}"/>
              </a:ext>
            </a:extLst>
          </p:cNvPr>
          <p:cNvSpPr/>
          <p:nvPr userDrawn="1"/>
        </p:nvSpPr>
        <p:spPr>
          <a:xfrm>
            <a:off x="6848493" y="1179285"/>
            <a:ext cx="4804228" cy="449942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3" name="Text Placeholder 17">
            <a:extLst>
              <a:ext uri="{FF2B5EF4-FFF2-40B4-BE49-F238E27FC236}">
                <a16:creationId xmlns:a16="http://schemas.microsoft.com/office/drawing/2014/main" id="{4BDD17A4-CE95-C535-0A98-BD9587DCE029}"/>
              </a:ext>
            </a:extLst>
          </p:cNvPr>
          <p:cNvSpPr>
            <a:spLocks noGrp="1"/>
          </p:cNvSpPr>
          <p:nvPr>
            <p:ph type="body" sz="quarter" idx="19" hasCustomPrompt="1"/>
          </p:nvPr>
        </p:nvSpPr>
        <p:spPr>
          <a:xfrm>
            <a:off x="7225468" y="1530350"/>
            <a:ext cx="4082538" cy="298450"/>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One</a:t>
            </a:r>
          </a:p>
        </p:txBody>
      </p:sp>
      <p:sp>
        <p:nvSpPr>
          <p:cNvPr id="4" name="Text Placeholder 9">
            <a:extLst>
              <a:ext uri="{FF2B5EF4-FFF2-40B4-BE49-F238E27FC236}">
                <a16:creationId xmlns:a16="http://schemas.microsoft.com/office/drawing/2014/main" id="{A6193B0E-381A-3421-69D4-3850262566CE}"/>
              </a:ext>
            </a:extLst>
          </p:cNvPr>
          <p:cNvSpPr>
            <a:spLocks noGrp="1"/>
          </p:cNvSpPr>
          <p:nvPr>
            <p:ph type="body" sz="quarter" idx="24" hasCustomPrompt="1"/>
          </p:nvPr>
        </p:nvSpPr>
        <p:spPr>
          <a:xfrm>
            <a:off x="7225469" y="1981077"/>
            <a:ext cx="4082538" cy="1359023"/>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p:txBody>
      </p:sp>
      <p:sp>
        <p:nvSpPr>
          <p:cNvPr id="5" name="Text Placeholder 17">
            <a:extLst>
              <a:ext uri="{FF2B5EF4-FFF2-40B4-BE49-F238E27FC236}">
                <a16:creationId xmlns:a16="http://schemas.microsoft.com/office/drawing/2014/main" id="{ABBF5975-E639-5EB4-AB69-4789AD63DE3E}"/>
              </a:ext>
            </a:extLst>
          </p:cNvPr>
          <p:cNvSpPr>
            <a:spLocks noGrp="1"/>
          </p:cNvSpPr>
          <p:nvPr>
            <p:ph type="body" sz="quarter" idx="27" hasCustomPrompt="1"/>
          </p:nvPr>
        </p:nvSpPr>
        <p:spPr>
          <a:xfrm>
            <a:off x="7225468" y="3492377"/>
            <a:ext cx="4082538" cy="298450"/>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Three</a:t>
            </a:r>
          </a:p>
        </p:txBody>
      </p:sp>
      <p:sp>
        <p:nvSpPr>
          <p:cNvPr id="6" name="Text Placeholder 9">
            <a:extLst>
              <a:ext uri="{FF2B5EF4-FFF2-40B4-BE49-F238E27FC236}">
                <a16:creationId xmlns:a16="http://schemas.microsoft.com/office/drawing/2014/main" id="{21C37171-BBBE-C83D-EC1A-1E5E33623680}"/>
              </a:ext>
            </a:extLst>
          </p:cNvPr>
          <p:cNvSpPr>
            <a:spLocks noGrp="1"/>
          </p:cNvSpPr>
          <p:nvPr>
            <p:ph type="body" sz="quarter" idx="28" hasCustomPrompt="1"/>
          </p:nvPr>
        </p:nvSpPr>
        <p:spPr>
          <a:xfrm>
            <a:off x="7225469" y="3943104"/>
            <a:ext cx="4082538" cy="1333623"/>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p:txBody>
      </p:sp>
      <p:sp>
        <p:nvSpPr>
          <p:cNvPr id="7" name="Slide Number Placeholder 4">
            <a:extLst>
              <a:ext uri="{FF2B5EF4-FFF2-40B4-BE49-F238E27FC236}">
                <a16:creationId xmlns:a16="http://schemas.microsoft.com/office/drawing/2014/main" id="{BE802D1D-037D-737A-0FD5-29C567860E67}"/>
              </a:ext>
            </a:extLst>
          </p:cNvPr>
          <p:cNvSpPr>
            <a:spLocks noGrp="1"/>
          </p:cNvSpPr>
          <p:nvPr>
            <p:ph type="sldNum" sz="quarter" idx="12"/>
          </p:nvPr>
        </p:nvSpPr>
        <p:spPr>
          <a:xfrm>
            <a:off x="9324728" y="6403763"/>
            <a:ext cx="2743200" cy="365125"/>
          </a:xfrm>
        </p:spPr>
        <p:txBody>
          <a:bodyPr/>
          <a:lstStyle/>
          <a:p>
            <a:fld id="{58C190E1-E93E-3C45-BC85-42D718F3CA0A}" type="slidenum">
              <a:rPr lang="en-US" smtClean="0"/>
              <a:pPr/>
              <a:t>‹#›</a:t>
            </a:fld>
            <a:endParaRPr lang="en-US"/>
          </a:p>
        </p:txBody>
      </p:sp>
    </p:spTree>
    <p:extLst>
      <p:ext uri="{BB962C8B-B14F-4D97-AF65-F5344CB8AC3E}">
        <p14:creationId xmlns:p14="http://schemas.microsoft.com/office/powerpoint/2010/main" val="11140002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loating Section - Contact Al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117282A-6477-F5B4-0FFB-449193C92473}"/>
              </a:ext>
            </a:extLst>
          </p:cNvPr>
          <p:cNvSpPr>
            <a:spLocks noGrp="1"/>
          </p:cNvSpPr>
          <p:nvPr>
            <p:ph type="pic" sz="quarter" idx="10"/>
          </p:nvPr>
        </p:nvSpPr>
        <p:spPr>
          <a:xfrm>
            <a:off x="0" y="514350"/>
            <a:ext cx="11312525" cy="6343650"/>
          </a:xfrm>
          <a:custGeom>
            <a:avLst/>
            <a:gdLst>
              <a:gd name="connsiteX0" fmla="*/ 0 w 11312525"/>
              <a:gd name="connsiteY0" fmla="*/ 0 h 6343650"/>
              <a:gd name="connsiteX1" fmla="*/ 11312525 w 11312525"/>
              <a:gd name="connsiteY1" fmla="*/ 0 h 6343650"/>
              <a:gd name="connsiteX2" fmla="*/ 11312525 w 11312525"/>
              <a:gd name="connsiteY2" fmla="*/ 2323194 h 6343650"/>
              <a:gd name="connsiteX3" fmla="*/ 6241143 w 11312525"/>
              <a:gd name="connsiteY3" fmla="*/ 2323194 h 6343650"/>
              <a:gd name="connsiteX4" fmla="*/ 6241143 w 11312525"/>
              <a:gd name="connsiteY4" fmla="*/ 6343650 h 6343650"/>
              <a:gd name="connsiteX5" fmla="*/ 0 w 11312525"/>
              <a:gd name="connsiteY5" fmla="*/ 6343650 h 6343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312525" h="6343650">
                <a:moveTo>
                  <a:pt x="0" y="0"/>
                </a:moveTo>
                <a:lnTo>
                  <a:pt x="11312525" y="0"/>
                </a:lnTo>
                <a:lnTo>
                  <a:pt x="11312525" y="2323194"/>
                </a:lnTo>
                <a:lnTo>
                  <a:pt x="6241143" y="2323194"/>
                </a:lnTo>
                <a:lnTo>
                  <a:pt x="6241143" y="6343650"/>
                </a:lnTo>
                <a:lnTo>
                  <a:pt x="0" y="6343650"/>
                </a:lnTo>
                <a:close/>
              </a:path>
            </a:pathLst>
          </a:custGeom>
        </p:spPr>
        <p:txBody>
          <a:bodyPr wrap="square">
            <a:noAutofit/>
          </a:bodyPr>
          <a:lstStyle/>
          <a:p>
            <a:endParaRPr lang="en-US"/>
          </a:p>
        </p:txBody>
      </p:sp>
      <p:sp>
        <p:nvSpPr>
          <p:cNvPr id="11" name="Text Placeholder 17">
            <a:extLst>
              <a:ext uri="{FF2B5EF4-FFF2-40B4-BE49-F238E27FC236}">
                <a16:creationId xmlns:a16="http://schemas.microsoft.com/office/drawing/2014/main" id="{B7A1E4E2-E5D0-1F32-E72A-E8FBCF377FA5}"/>
              </a:ext>
            </a:extLst>
          </p:cNvPr>
          <p:cNvSpPr>
            <a:spLocks noGrp="1"/>
          </p:cNvSpPr>
          <p:nvPr>
            <p:ph type="body" sz="quarter" idx="18" hasCustomPrompt="1"/>
          </p:nvPr>
        </p:nvSpPr>
        <p:spPr>
          <a:xfrm>
            <a:off x="6449615" y="3076742"/>
            <a:ext cx="3158512" cy="521441"/>
          </a:xfrm>
        </p:spPr>
        <p:txBody>
          <a:bodyPr>
            <a:noAutofit/>
          </a:bodyPr>
          <a:lstStyle>
            <a:lvl1pPr marL="0" indent="0">
              <a:buNone/>
              <a:defRPr sz="36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t>
            </a:r>
            <a:r>
              <a:rPr lang="en-US" err="1"/>
              <a:t>Turpis</a:t>
            </a:r>
            <a:endParaRPr lang="en-US"/>
          </a:p>
        </p:txBody>
      </p:sp>
      <p:sp>
        <p:nvSpPr>
          <p:cNvPr id="12" name="Text Placeholder 9">
            <a:extLst>
              <a:ext uri="{FF2B5EF4-FFF2-40B4-BE49-F238E27FC236}">
                <a16:creationId xmlns:a16="http://schemas.microsoft.com/office/drawing/2014/main" id="{60CB629D-BD1D-2182-8DF0-79F96106E8AB}"/>
              </a:ext>
            </a:extLst>
          </p:cNvPr>
          <p:cNvSpPr>
            <a:spLocks noGrp="1"/>
          </p:cNvSpPr>
          <p:nvPr>
            <p:ph type="body" sz="quarter" idx="28" hasCustomPrompt="1"/>
          </p:nvPr>
        </p:nvSpPr>
        <p:spPr>
          <a:xfrm>
            <a:off x="6449615" y="3686174"/>
            <a:ext cx="5292112" cy="1162917"/>
          </a:xfrm>
        </p:spPr>
        <p:txBody>
          <a:bodyPr>
            <a:noAutofit/>
          </a:bodyPr>
          <a:lstStyle>
            <a:lvl1pPr marL="0" indent="0">
              <a:lnSpc>
                <a:spcPct val="100000"/>
              </a:lnSpc>
              <a:buNone/>
              <a:defRPr sz="18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p>
          <a:p>
            <a:pPr lvl="0"/>
            <a:r>
              <a:rPr lang="en-US"/>
              <a:t>Massa </a:t>
            </a:r>
            <a:r>
              <a:rPr lang="en-US" err="1"/>
              <a:t>eget</a:t>
            </a:r>
            <a:r>
              <a:rPr lang="en-US"/>
              <a:t> </a:t>
            </a:r>
            <a:r>
              <a:rPr lang="en-US" err="1"/>
              <a:t>egestas</a:t>
            </a:r>
            <a:endParaRPr lang="en-US"/>
          </a:p>
          <a:p>
            <a:pPr lvl="0"/>
            <a:r>
              <a:rPr lang="en-US" err="1"/>
              <a:t>Accumsan</a:t>
            </a:r>
            <a:r>
              <a:rPr lang="en-US"/>
              <a:t> in </a:t>
            </a:r>
            <a:r>
              <a:rPr lang="en-US" err="1"/>
              <a:t>nisl</a:t>
            </a:r>
            <a:r>
              <a:rPr lang="en-US"/>
              <a:t> nisi </a:t>
            </a:r>
            <a:r>
              <a:rPr lang="en-US" err="1"/>
              <a:t>scelerisque</a:t>
            </a:r>
            <a:r>
              <a:rPr lang="en-US"/>
              <a:t>.</a:t>
            </a:r>
          </a:p>
        </p:txBody>
      </p:sp>
      <p:sp>
        <p:nvSpPr>
          <p:cNvPr id="15" name="Text Placeholder 9">
            <a:extLst>
              <a:ext uri="{FF2B5EF4-FFF2-40B4-BE49-F238E27FC236}">
                <a16:creationId xmlns:a16="http://schemas.microsoft.com/office/drawing/2014/main" id="{104C8EE6-06C9-2A5B-9D34-92D833754EB8}"/>
              </a:ext>
            </a:extLst>
          </p:cNvPr>
          <p:cNvSpPr>
            <a:spLocks noGrp="1"/>
          </p:cNvSpPr>
          <p:nvPr>
            <p:ph type="body" sz="quarter" idx="29" hasCustomPrompt="1"/>
          </p:nvPr>
        </p:nvSpPr>
        <p:spPr>
          <a:xfrm>
            <a:off x="6449615" y="6136265"/>
            <a:ext cx="5292112" cy="414770"/>
          </a:xfrm>
        </p:spPr>
        <p:txBody>
          <a:bodyPr>
            <a:noAutofit/>
          </a:bodyPr>
          <a:lstStyle>
            <a:lvl1pPr marL="0" indent="0">
              <a:lnSpc>
                <a:spcPct val="100000"/>
              </a:lnSpc>
              <a:buNone/>
              <a:defRPr sz="12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 </a:t>
            </a:r>
            <a:r>
              <a:rPr lang="en-US" err="1"/>
              <a:t>accumsan</a:t>
            </a:r>
            <a:r>
              <a:rPr lang="en-US"/>
              <a:t> in </a:t>
            </a:r>
            <a:r>
              <a:rPr lang="en-US" err="1"/>
              <a:t>nisl</a:t>
            </a:r>
            <a:r>
              <a:rPr lang="en-US"/>
              <a:t> nisi </a:t>
            </a:r>
            <a:r>
              <a:rPr lang="en-US" err="1"/>
              <a:t>scelerisque</a:t>
            </a:r>
            <a:r>
              <a:rPr lang="en-US"/>
              <a:t>.</a:t>
            </a:r>
          </a:p>
        </p:txBody>
      </p:sp>
    </p:spTree>
    <p:extLst>
      <p:ext uri="{BB962C8B-B14F-4D97-AF65-F5344CB8AC3E}">
        <p14:creationId xmlns:p14="http://schemas.microsoft.com/office/powerpoint/2010/main" val="166007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d Cover">
    <p:bg>
      <p:bgPr>
        <a:solidFill>
          <a:srgbClr val="F2610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8AD57A7-0303-3749-EA2F-E0BC488DEC0E}"/>
              </a:ext>
            </a:extLst>
          </p:cNvPr>
          <p:cNvPicPr>
            <a:picLocks noChangeAspect="1"/>
          </p:cNvPicPr>
          <p:nvPr userDrawn="1"/>
        </p:nvPicPr>
        <p:blipFill>
          <a:blip r:embed="rId2"/>
          <a:srcRect/>
          <a:stretch/>
        </p:blipFill>
        <p:spPr>
          <a:xfrm>
            <a:off x="4497449" y="3932079"/>
            <a:ext cx="3197102" cy="621508"/>
          </a:xfrm>
          <a:prstGeom prst="rect">
            <a:avLst/>
          </a:prstGeom>
        </p:spPr>
      </p:pic>
      <p:sp>
        <p:nvSpPr>
          <p:cNvPr id="7" name="Text Placeholder 24">
            <a:extLst>
              <a:ext uri="{FF2B5EF4-FFF2-40B4-BE49-F238E27FC236}">
                <a16:creationId xmlns:a16="http://schemas.microsoft.com/office/drawing/2014/main" id="{BDCBF3EF-3976-0C3D-48E1-1E89FA048CBD}"/>
              </a:ext>
            </a:extLst>
          </p:cNvPr>
          <p:cNvSpPr>
            <a:spLocks noGrp="1"/>
          </p:cNvSpPr>
          <p:nvPr>
            <p:ph type="body" sz="quarter" idx="11" hasCustomPrompt="1"/>
          </p:nvPr>
        </p:nvSpPr>
        <p:spPr>
          <a:xfrm>
            <a:off x="1226183" y="2925921"/>
            <a:ext cx="9628853" cy="704065"/>
          </a:xfrm>
        </p:spPr>
        <p:txBody>
          <a:bodyPr>
            <a:noAutofit/>
          </a:bodyPr>
          <a:lstStyle>
            <a:lvl1pPr marL="0" indent="0" algn="ctr">
              <a:buNone/>
              <a:defRPr sz="5000">
                <a:solidFill>
                  <a:schemeClr val="bg1"/>
                </a:solidFill>
              </a:defRPr>
            </a:lvl1pPr>
          </a:lstStyle>
          <a:p>
            <a:pPr lvl="0"/>
            <a:r>
              <a:rPr lang="en-US"/>
              <a:t>THANK YOU</a:t>
            </a:r>
          </a:p>
        </p:txBody>
      </p:sp>
    </p:spTree>
    <p:extLst>
      <p:ext uri="{BB962C8B-B14F-4D97-AF65-F5344CB8AC3E}">
        <p14:creationId xmlns:p14="http://schemas.microsoft.com/office/powerpoint/2010/main" val="295699217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Meet the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CD286F-08B0-1C97-E31C-B3B06386FB91}"/>
              </a:ext>
            </a:extLst>
          </p:cNvPr>
          <p:cNvSpPr/>
          <p:nvPr userDrawn="1"/>
        </p:nvSpPr>
        <p:spPr>
          <a:xfrm>
            <a:off x="-1" y="0"/>
            <a:ext cx="4122057" cy="6858000"/>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pic>
        <p:nvPicPr>
          <p:cNvPr id="13" name="Picture 12" descr="A logo with orange and black text&#10;&#10;Description automatically generated">
            <a:extLst>
              <a:ext uri="{FF2B5EF4-FFF2-40B4-BE49-F238E27FC236}">
                <a16:creationId xmlns:a16="http://schemas.microsoft.com/office/drawing/2014/main" id="{E523DFA9-A219-E7F4-F818-DFB649B47FBF}"/>
              </a:ext>
            </a:extLst>
          </p:cNvPr>
          <p:cNvPicPr>
            <a:picLocks noChangeAspect="1"/>
          </p:cNvPicPr>
          <p:nvPr userDrawn="1"/>
        </p:nvPicPr>
        <p:blipFill>
          <a:blip r:embed="rId2">
            <a:extLst>
              <a:ext uri="{BEBA8EAE-BF5A-486C-A8C5-ECC9F3942E4B}">
                <a14:imgProps xmlns:a14="http://schemas.microsoft.com/office/drawing/2010/main">
                  <a14:imgLayer r:embed="rId3">
                    <a14:imgEffect>
                      <a14:colorTemperature colorTemp="11500"/>
                    </a14:imgEffect>
                    <a14:imgEffect>
                      <a14:saturation sat="0"/>
                    </a14:imgEffect>
                    <a14:imgEffect>
                      <a14:brightnessContrast bright="100000"/>
                    </a14:imgEffect>
                  </a14:imgLayer>
                </a14:imgProps>
              </a:ext>
            </a:extLst>
          </a:blip>
          <a:stretch>
            <a:fillRect/>
          </a:stretch>
        </p:blipFill>
        <p:spPr>
          <a:xfrm>
            <a:off x="96979" y="6296499"/>
            <a:ext cx="1025237" cy="526972"/>
          </a:xfrm>
          <a:prstGeom prst="rect">
            <a:avLst/>
          </a:prstGeom>
        </p:spPr>
      </p:pic>
      <p:sp>
        <p:nvSpPr>
          <p:cNvPr id="19" name="Text Placeholder 17">
            <a:extLst>
              <a:ext uri="{FF2B5EF4-FFF2-40B4-BE49-F238E27FC236}">
                <a16:creationId xmlns:a16="http://schemas.microsoft.com/office/drawing/2014/main" id="{209BB79E-1A5B-E335-2CB2-7D252766E836}"/>
              </a:ext>
            </a:extLst>
          </p:cNvPr>
          <p:cNvSpPr>
            <a:spLocks noGrp="1"/>
          </p:cNvSpPr>
          <p:nvPr>
            <p:ph type="body" sz="quarter" idx="14" hasCustomPrompt="1"/>
          </p:nvPr>
        </p:nvSpPr>
        <p:spPr>
          <a:xfrm>
            <a:off x="265499" y="1092577"/>
            <a:ext cx="3406613" cy="1494593"/>
          </a:xfrm>
        </p:spPr>
        <p:txBody>
          <a:bodyPr>
            <a:noAutofit/>
          </a:bodyPr>
          <a:lstStyle>
            <a:lvl1pPr marL="0" indent="0">
              <a:buNone/>
              <a:defRPr sz="4400" b="1" i="0">
                <a:solidFill>
                  <a:schemeClr val="bg1"/>
                </a:solidFill>
                <a:latin typeface="Arial" panose="020B0604020202020204" pitchFamily="34" charset="0"/>
                <a:cs typeface="Arial" panose="020B0604020202020204" pitchFamily="34" charset="0"/>
              </a:defRPr>
            </a:lvl1pPr>
            <a:lvl2pPr>
              <a:defRPr sz="4400" b="1" i="0">
                <a:solidFill>
                  <a:schemeClr val="bg1"/>
                </a:solidFill>
                <a:latin typeface="Arial" panose="020B0604020202020204" pitchFamily="34" charset="0"/>
                <a:cs typeface="Arial" panose="020B0604020202020204" pitchFamily="34" charset="0"/>
              </a:defRPr>
            </a:lvl2pPr>
            <a:lvl3pPr>
              <a:defRPr sz="4400" b="1" i="0">
                <a:solidFill>
                  <a:schemeClr val="bg1"/>
                </a:solidFill>
                <a:latin typeface="Arial" panose="020B0604020202020204" pitchFamily="34" charset="0"/>
                <a:cs typeface="Arial" panose="020B0604020202020204" pitchFamily="34" charset="0"/>
              </a:defRPr>
            </a:lvl3pPr>
            <a:lvl4pPr>
              <a:defRPr sz="4400" b="1" i="0">
                <a:solidFill>
                  <a:schemeClr val="bg1"/>
                </a:solidFill>
                <a:latin typeface="Arial" panose="020B0604020202020204" pitchFamily="34" charset="0"/>
                <a:cs typeface="Arial" panose="020B0604020202020204" pitchFamily="34" charset="0"/>
              </a:defRPr>
            </a:lvl4pPr>
            <a:lvl5pPr>
              <a:defRPr sz="4400" b="1" i="0">
                <a:solidFill>
                  <a:schemeClr val="bg1"/>
                </a:solidFill>
                <a:latin typeface="Arial" panose="020B0604020202020204" pitchFamily="34" charset="0"/>
                <a:cs typeface="Arial" panose="020B0604020202020204" pitchFamily="34" charset="0"/>
              </a:defRPr>
            </a:lvl5pPr>
          </a:lstStyle>
          <a:p>
            <a:pPr lvl="0"/>
            <a:r>
              <a:rPr lang="en-US"/>
              <a:t>Meet The Team</a:t>
            </a:r>
          </a:p>
        </p:txBody>
      </p:sp>
      <p:sp>
        <p:nvSpPr>
          <p:cNvPr id="23" name="Text Placeholder 17">
            <a:extLst>
              <a:ext uri="{FF2B5EF4-FFF2-40B4-BE49-F238E27FC236}">
                <a16:creationId xmlns:a16="http://schemas.microsoft.com/office/drawing/2014/main" id="{C90D7500-5452-EC4C-6C13-576C5F454514}"/>
              </a:ext>
            </a:extLst>
          </p:cNvPr>
          <p:cNvSpPr>
            <a:spLocks noGrp="1"/>
          </p:cNvSpPr>
          <p:nvPr>
            <p:ph type="body" sz="quarter" idx="17" hasCustomPrompt="1"/>
          </p:nvPr>
        </p:nvSpPr>
        <p:spPr>
          <a:xfrm>
            <a:off x="4690283" y="2949517"/>
            <a:ext cx="2844800" cy="301684"/>
          </a:xfrm>
        </p:spPr>
        <p:txBody>
          <a:bodyPr>
            <a:norm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Name</a:t>
            </a:r>
          </a:p>
        </p:txBody>
      </p:sp>
      <p:sp>
        <p:nvSpPr>
          <p:cNvPr id="24" name="Text Placeholder 17">
            <a:extLst>
              <a:ext uri="{FF2B5EF4-FFF2-40B4-BE49-F238E27FC236}">
                <a16:creationId xmlns:a16="http://schemas.microsoft.com/office/drawing/2014/main" id="{47B3C358-6A9B-CFBE-BBB7-C1193F526792}"/>
              </a:ext>
            </a:extLst>
          </p:cNvPr>
          <p:cNvSpPr>
            <a:spLocks noGrp="1"/>
          </p:cNvSpPr>
          <p:nvPr>
            <p:ph type="body" sz="quarter" idx="18" hasCustomPrompt="1"/>
          </p:nvPr>
        </p:nvSpPr>
        <p:spPr>
          <a:xfrm>
            <a:off x="4690283" y="3292417"/>
            <a:ext cx="2844800" cy="301684"/>
          </a:xfrm>
        </p:spPr>
        <p:txBody>
          <a:bodyPr>
            <a:normAutofit/>
          </a:bodyPr>
          <a:lstStyle>
            <a:lvl1pPr marL="0" indent="0">
              <a:buNone/>
              <a:defRPr sz="1200" b="1" i="1">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Title/Role</a:t>
            </a:r>
          </a:p>
        </p:txBody>
      </p:sp>
      <p:sp>
        <p:nvSpPr>
          <p:cNvPr id="25" name="Text Placeholder 17">
            <a:extLst>
              <a:ext uri="{FF2B5EF4-FFF2-40B4-BE49-F238E27FC236}">
                <a16:creationId xmlns:a16="http://schemas.microsoft.com/office/drawing/2014/main" id="{B4196ADC-5D2C-CDB1-A421-2883EC84B513}"/>
              </a:ext>
            </a:extLst>
          </p:cNvPr>
          <p:cNvSpPr>
            <a:spLocks noGrp="1"/>
          </p:cNvSpPr>
          <p:nvPr>
            <p:ph type="body" sz="quarter" idx="19" hasCustomPrompt="1"/>
          </p:nvPr>
        </p:nvSpPr>
        <p:spPr>
          <a:xfrm>
            <a:off x="8728883" y="2949517"/>
            <a:ext cx="2844800" cy="301684"/>
          </a:xfrm>
        </p:spPr>
        <p:txBody>
          <a:bodyPr>
            <a:norm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Name</a:t>
            </a:r>
          </a:p>
        </p:txBody>
      </p:sp>
      <p:sp>
        <p:nvSpPr>
          <p:cNvPr id="26" name="Text Placeholder 17">
            <a:extLst>
              <a:ext uri="{FF2B5EF4-FFF2-40B4-BE49-F238E27FC236}">
                <a16:creationId xmlns:a16="http://schemas.microsoft.com/office/drawing/2014/main" id="{086ADA0E-2ED4-DC5B-91F4-AA26C446FB15}"/>
              </a:ext>
            </a:extLst>
          </p:cNvPr>
          <p:cNvSpPr>
            <a:spLocks noGrp="1"/>
          </p:cNvSpPr>
          <p:nvPr>
            <p:ph type="body" sz="quarter" idx="20" hasCustomPrompt="1"/>
          </p:nvPr>
        </p:nvSpPr>
        <p:spPr>
          <a:xfrm>
            <a:off x="8728883" y="3292417"/>
            <a:ext cx="2844800" cy="301684"/>
          </a:xfrm>
        </p:spPr>
        <p:txBody>
          <a:bodyPr>
            <a:normAutofit/>
          </a:bodyPr>
          <a:lstStyle>
            <a:lvl1pPr marL="0" indent="0">
              <a:buNone/>
              <a:defRPr sz="1200" b="1" i="1">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Title/Role</a:t>
            </a:r>
          </a:p>
        </p:txBody>
      </p:sp>
      <p:sp>
        <p:nvSpPr>
          <p:cNvPr id="28" name="Picture Placeholder 27">
            <a:extLst>
              <a:ext uri="{FF2B5EF4-FFF2-40B4-BE49-F238E27FC236}">
                <a16:creationId xmlns:a16="http://schemas.microsoft.com/office/drawing/2014/main" id="{8303DDE3-B166-E50E-A748-167877402652}"/>
              </a:ext>
            </a:extLst>
          </p:cNvPr>
          <p:cNvSpPr>
            <a:spLocks noGrp="1"/>
          </p:cNvSpPr>
          <p:nvPr>
            <p:ph type="pic" sz="quarter" idx="21"/>
          </p:nvPr>
        </p:nvSpPr>
        <p:spPr>
          <a:xfrm>
            <a:off x="5054600" y="475782"/>
            <a:ext cx="2082800" cy="2082800"/>
          </a:xfrm>
          <a:prstGeom prst="ellipse">
            <a:avLst/>
          </a:prstGeom>
        </p:spPr>
        <p:txBody>
          <a:bodyPr/>
          <a:lstStyle/>
          <a:p>
            <a:endParaRPr lang="en-US"/>
          </a:p>
        </p:txBody>
      </p:sp>
      <p:sp>
        <p:nvSpPr>
          <p:cNvPr id="32" name="Picture Placeholder 27">
            <a:extLst>
              <a:ext uri="{FF2B5EF4-FFF2-40B4-BE49-F238E27FC236}">
                <a16:creationId xmlns:a16="http://schemas.microsoft.com/office/drawing/2014/main" id="{2C1B5579-EDE8-89DA-26C1-F99D6862999F}"/>
              </a:ext>
            </a:extLst>
          </p:cNvPr>
          <p:cNvSpPr>
            <a:spLocks noGrp="1"/>
          </p:cNvSpPr>
          <p:nvPr>
            <p:ph type="pic" sz="quarter" idx="22"/>
          </p:nvPr>
        </p:nvSpPr>
        <p:spPr>
          <a:xfrm>
            <a:off x="9067800" y="475782"/>
            <a:ext cx="2082800" cy="2082800"/>
          </a:xfrm>
          <a:prstGeom prst="ellipse">
            <a:avLst/>
          </a:prstGeom>
        </p:spPr>
        <p:txBody>
          <a:bodyPr/>
          <a:lstStyle/>
          <a:p>
            <a:endParaRPr lang="en-US"/>
          </a:p>
        </p:txBody>
      </p:sp>
      <p:sp>
        <p:nvSpPr>
          <p:cNvPr id="33" name="Text Placeholder 9">
            <a:extLst>
              <a:ext uri="{FF2B5EF4-FFF2-40B4-BE49-F238E27FC236}">
                <a16:creationId xmlns:a16="http://schemas.microsoft.com/office/drawing/2014/main" id="{5369FF79-ADA3-64B3-780F-15A83B61EFE4}"/>
              </a:ext>
            </a:extLst>
          </p:cNvPr>
          <p:cNvSpPr>
            <a:spLocks noGrp="1"/>
          </p:cNvSpPr>
          <p:nvPr>
            <p:ph type="body" sz="quarter" idx="23" hasCustomPrompt="1"/>
          </p:nvPr>
        </p:nvSpPr>
        <p:spPr>
          <a:xfrm>
            <a:off x="265499" y="2949517"/>
            <a:ext cx="3406613" cy="2663884"/>
          </a:xfrm>
        </p:spPr>
        <p:txBody>
          <a:bodyPr>
            <a:normAutofit/>
          </a:bodyPr>
          <a:lstStyle>
            <a:lvl1pPr marL="0" indent="0">
              <a:lnSpc>
                <a:spcPct val="100000"/>
              </a:lnSpc>
              <a:buNone/>
              <a:defRPr sz="12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Pellentesque</a:t>
            </a:r>
            <a:r>
              <a:rPr lang="en-US"/>
              <a:t> </a:t>
            </a:r>
            <a:r>
              <a:rPr lang="en-US" err="1"/>
              <a:t>adipiscing</a:t>
            </a:r>
            <a:r>
              <a:rPr lang="en-US"/>
              <a:t> </a:t>
            </a:r>
            <a:r>
              <a:rPr lang="en-US" err="1"/>
              <a:t>commodo</a:t>
            </a:r>
            <a:r>
              <a:rPr lang="en-US"/>
              <a:t> </a:t>
            </a:r>
            <a:r>
              <a:rPr lang="en-US" err="1"/>
              <a:t>elit</a:t>
            </a:r>
            <a:r>
              <a:rPr lang="en-US"/>
              <a:t> at </a:t>
            </a:r>
            <a:r>
              <a:rPr lang="en-US" err="1"/>
              <a:t>imperdiet</a:t>
            </a:r>
            <a:r>
              <a:rPr lang="en-US"/>
              <a:t> dui </a:t>
            </a:r>
            <a:r>
              <a:rPr lang="en-US" err="1"/>
              <a:t>accumsan</a:t>
            </a:r>
            <a:r>
              <a:rPr lang="en-US"/>
              <a:t> sit </a:t>
            </a:r>
            <a:r>
              <a:rPr lang="en-US" err="1"/>
              <a:t>amet</a:t>
            </a:r>
            <a:r>
              <a:rPr lang="en-US"/>
              <a:t>. </a:t>
            </a:r>
            <a:r>
              <a:rPr lang="en-US" err="1"/>
              <a:t>Turpis</a:t>
            </a:r>
            <a:r>
              <a:rPr lang="en-US"/>
              <a:t> </a:t>
            </a:r>
            <a:r>
              <a:rPr lang="en-US" err="1"/>
              <a:t>egestas</a:t>
            </a:r>
            <a:r>
              <a:rPr lang="en-US"/>
              <a:t> sed tempus </a:t>
            </a:r>
            <a:r>
              <a:rPr lang="en-US" err="1"/>
              <a:t>urna</a:t>
            </a:r>
            <a:r>
              <a:rPr lang="en-US"/>
              <a:t> et pharetra pharetra </a:t>
            </a:r>
            <a:r>
              <a:rPr lang="en-US" err="1"/>
              <a:t>massa</a:t>
            </a:r>
            <a:r>
              <a:rPr lang="en-US"/>
              <a:t> </a:t>
            </a:r>
            <a:r>
              <a:rPr lang="en-US" err="1"/>
              <a:t>massa</a:t>
            </a:r>
            <a:r>
              <a:rPr lang="en-US"/>
              <a:t>. Diam </a:t>
            </a:r>
            <a:r>
              <a:rPr lang="en-US" err="1"/>
              <a:t>phasellus</a:t>
            </a:r>
            <a:r>
              <a:rPr lang="en-US"/>
              <a:t> vestibulum lorem sed </a:t>
            </a:r>
            <a:r>
              <a:rPr lang="en-US" err="1"/>
              <a:t>risus</a:t>
            </a:r>
            <a:r>
              <a:rPr lang="en-US"/>
              <a:t> </a:t>
            </a:r>
            <a:r>
              <a:rPr lang="en-US" err="1"/>
              <a:t>ultricies</a:t>
            </a:r>
            <a:r>
              <a:rPr lang="en-US"/>
              <a:t> </a:t>
            </a:r>
            <a:r>
              <a:rPr lang="en-US" err="1"/>
              <a:t>tristique</a:t>
            </a:r>
            <a:r>
              <a:rPr lang="en-US"/>
              <a:t>. Aenean vel </a:t>
            </a:r>
            <a:r>
              <a:rPr lang="en-US" err="1"/>
              <a:t>elit</a:t>
            </a:r>
            <a:r>
              <a:rPr lang="en-US"/>
              <a:t> </a:t>
            </a:r>
            <a:r>
              <a:rPr lang="en-US" err="1"/>
              <a:t>scelerisque</a:t>
            </a:r>
            <a:r>
              <a:rPr lang="en-US"/>
              <a:t> </a:t>
            </a:r>
            <a:r>
              <a:rPr lang="en-US" err="1"/>
              <a:t>mauris</a:t>
            </a:r>
            <a:r>
              <a:rPr lang="en-US"/>
              <a:t> </a:t>
            </a:r>
            <a:r>
              <a:rPr lang="en-US" err="1"/>
              <a:t>pellentesque</a:t>
            </a:r>
            <a:r>
              <a:rPr lang="en-US"/>
              <a:t> pulvinar </a:t>
            </a:r>
            <a:r>
              <a:rPr lang="en-US" err="1"/>
              <a:t>pellentesque</a:t>
            </a:r>
            <a:r>
              <a:rPr lang="en-US"/>
              <a:t> habitant.</a:t>
            </a:r>
          </a:p>
        </p:txBody>
      </p:sp>
      <p:sp>
        <p:nvSpPr>
          <p:cNvPr id="34" name="Text Placeholder 9">
            <a:extLst>
              <a:ext uri="{FF2B5EF4-FFF2-40B4-BE49-F238E27FC236}">
                <a16:creationId xmlns:a16="http://schemas.microsoft.com/office/drawing/2014/main" id="{D40CB19A-2766-17A4-97CE-9200A91E8C5F}"/>
              </a:ext>
            </a:extLst>
          </p:cNvPr>
          <p:cNvSpPr>
            <a:spLocks noGrp="1"/>
          </p:cNvSpPr>
          <p:nvPr>
            <p:ph type="body" sz="quarter" idx="24" hasCustomPrompt="1"/>
          </p:nvPr>
        </p:nvSpPr>
        <p:spPr>
          <a:xfrm>
            <a:off x="4690283" y="3743143"/>
            <a:ext cx="2844801" cy="2639075"/>
          </a:xfrm>
        </p:spPr>
        <p:txBody>
          <a:bodyPr>
            <a:normAutofit/>
          </a:bodyPr>
          <a:lstStyle>
            <a:lvl1pPr marL="0" indent="0">
              <a:lnSpc>
                <a:spcPct val="100000"/>
              </a:lnSpc>
              <a:buNone/>
              <a:defRPr sz="12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Pellentesque</a:t>
            </a:r>
            <a:r>
              <a:rPr lang="en-US"/>
              <a:t> </a:t>
            </a:r>
            <a:r>
              <a:rPr lang="en-US" err="1"/>
              <a:t>adipiscing</a:t>
            </a:r>
            <a:r>
              <a:rPr lang="en-US"/>
              <a:t> </a:t>
            </a:r>
            <a:r>
              <a:rPr lang="en-US" err="1"/>
              <a:t>commodo</a:t>
            </a:r>
            <a:r>
              <a:rPr lang="en-US"/>
              <a:t> </a:t>
            </a:r>
            <a:r>
              <a:rPr lang="en-US" err="1"/>
              <a:t>elit</a:t>
            </a:r>
            <a:r>
              <a:rPr lang="en-US"/>
              <a:t> at </a:t>
            </a:r>
            <a:r>
              <a:rPr lang="en-US" err="1"/>
              <a:t>imperdiet</a:t>
            </a:r>
            <a:r>
              <a:rPr lang="en-US"/>
              <a:t> dui </a:t>
            </a:r>
            <a:r>
              <a:rPr lang="en-US" err="1"/>
              <a:t>accumsan</a:t>
            </a:r>
            <a:r>
              <a:rPr lang="en-US"/>
              <a:t> sit </a:t>
            </a:r>
            <a:r>
              <a:rPr lang="en-US" err="1"/>
              <a:t>amet</a:t>
            </a:r>
            <a:r>
              <a:rPr lang="en-US"/>
              <a:t>. </a:t>
            </a:r>
            <a:r>
              <a:rPr lang="en-US" err="1"/>
              <a:t>Turpis</a:t>
            </a:r>
            <a:r>
              <a:rPr lang="en-US"/>
              <a:t> </a:t>
            </a:r>
            <a:r>
              <a:rPr lang="en-US" err="1"/>
              <a:t>egestas</a:t>
            </a:r>
            <a:r>
              <a:rPr lang="en-US"/>
              <a:t> sed tempus </a:t>
            </a:r>
            <a:r>
              <a:rPr lang="en-US" err="1"/>
              <a:t>urna</a:t>
            </a:r>
            <a:r>
              <a:rPr lang="en-US"/>
              <a:t> et pharetra pharetra </a:t>
            </a:r>
            <a:r>
              <a:rPr lang="en-US" err="1"/>
              <a:t>massa</a:t>
            </a:r>
            <a:r>
              <a:rPr lang="en-US"/>
              <a:t> </a:t>
            </a:r>
            <a:r>
              <a:rPr lang="en-US" err="1"/>
              <a:t>massa</a:t>
            </a:r>
            <a:r>
              <a:rPr lang="en-US"/>
              <a:t>.</a:t>
            </a:r>
          </a:p>
        </p:txBody>
      </p:sp>
      <p:sp>
        <p:nvSpPr>
          <p:cNvPr id="35" name="Text Placeholder 9">
            <a:extLst>
              <a:ext uri="{FF2B5EF4-FFF2-40B4-BE49-F238E27FC236}">
                <a16:creationId xmlns:a16="http://schemas.microsoft.com/office/drawing/2014/main" id="{734C85E2-B7F7-007C-C924-B8466BDB20B7}"/>
              </a:ext>
            </a:extLst>
          </p:cNvPr>
          <p:cNvSpPr>
            <a:spLocks noGrp="1"/>
          </p:cNvSpPr>
          <p:nvPr>
            <p:ph type="body" sz="quarter" idx="25" hasCustomPrompt="1"/>
          </p:nvPr>
        </p:nvSpPr>
        <p:spPr>
          <a:xfrm>
            <a:off x="8741583" y="3743143"/>
            <a:ext cx="2844801" cy="2639075"/>
          </a:xfrm>
        </p:spPr>
        <p:txBody>
          <a:bodyPr>
            <a:normAutofit/>
          </a:bodyPr>
          <a:lstStyle>
            <a:lvl1pPr marL="0" indent="0">
              <a:lnSpc>
                <a:spcPct val="100000"/>
              </a:lnSpc>
              <a:buNone/>
              <a:defRPr sz="12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Pellentesque</a:t>
            </a:r>
            <a:r>
              <a:rPr lang="en-US"/>
              <a:t> </a:t>
            </a:r>
            <a:r>
              <a:rPr lang="en-US" err="1"/>
              <a:t>adipiscing</a:t>
            </a:r>
            <a:r>
              <a:rPr lang="en-US"/>
              <a:t> </a:t>
            </a:r>
            <a:r>
              <a:rPr lang="en-US" err="1"/>
              <a:t>commodo</a:t>
            </a:r>
            <a:r>
              <a:rPr lang="en-US"/>
              <a:t> </a:t>
            </a:r>
            <a:r>
              <a:rPr lang="en-US" err="1"/>
              <a:t>elit</a:t>
            </a:r>
            <a:r>
              <a:rPr lang="en-US"/>
              <a:t> at </a:t>
            </a:r>
            <a:r>
              <a:rPr lang="en-US" err="1"/>
              <a:t>imperdiet</a:t>
            </a:r>
            <a:r>
              <a:rPr lang="en-US"/>
              <a:t> dui </a:t>
            </a:r>
            <a:r>
              <a:rPr lang="en-US" err="1"/>
              <a:t>accumsan</a:t>
            </a:r>
            <a:r>
              <a:rPr lang="en-US"/>
              <a:t> sit </a:t>
            </a:r>
            <a:r>
              <a:rPr lang="en-US" err="1"/>
              <a:t>amet</a:t>
            </a:r>
            <a:r>
              <a:rPr lang="en-US"/>
              <a:t>. </a:t>
            </a:r>
            <a:r>
              <a:rPr lang="en-US" err="1"/>
              <a:t>Turpis</a:t>
            </a:r>
            <a:r>
              <a:rPr lang="en-US"/>
              <a:t> </a:t>
            </a:r>
            <a:r>
              <a:rPr lang="en-US" err="1"/>
              <a:t>egestas</a:t>
            </a:r>
            <a:r>
              <a:rPr lang="en-US"/>
              <a:t> sed tempus </a:t>
            </a:r>
            <a:r>
              <a:rPr lang="en-US" err="1"/>
              <a:t>urna</a:t>
            </a:r>
            <a:r>
              <a:rPr lang="en-US"/>
              <a:t> et pharetra pharetra </a:t>
            </a:r>
            <a:r>
              <a:rPr lang="en-US" err="1"/>
              <a:t>massa</a:t>
            </a:r>
            <a:r>
              <a:rPr lang="en-US"/>
              <a:t> </a:t>
            </a:r>
            <a:r>
              <a:rPr lang="en-US" err="1"/>
              <a:t>massa</a:t>
            </a:r>
            <a:r>
              <a:rPr lang="en-US"/>
              <a:t>.</a:t>
            </a:r>
          </a:p>
        </p:txBody>
      </p:sp>
    </p:spTree>
    <p:extLst>
      <p:ext uri="{BB962C8B-B14F-4D97-AF65-F5344CB8AC3E}">
        <p14:creationId xmlns:p14="http://schemas.microsoft.com/office/powerpoint/2010/main" val="425223062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Column w/ 3 Images">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78D9B8A-B46E-6B76-86F8-6A0270262092}"/>
              </a:ext>
            </a:extLst>
          </p:cNvPr>
          <p:cNvSpPr/>
          <p:nvPr userDrawn="1"/>
        </p:nvSpPr>
        <p:spPr>
          <a:xfrm>
            <a:off x="6096000" y="501918"/>
            <a:ext cx="6096000" cy="1197059"/>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7" name="Rectangle 6">
            <a:extLst>
              <a:ext uri="{FF2B5EF4-FFF2-40B4-BE49-F238E27FC236}">
                <a16:creationId xmlns:a16="http://schemas.microsoft.com/office/drawing/2014/main" id="{9C4A6479-A2BB-8489-44E5-1783D4A51E7E}"/>
              </a:ext>
            </a:extLst>
          </p:cNvPr>
          <p:cNvSpPr/>
          <p:nvPr userDrawn="1"/>
        </p:nvSpPr>
        <p:spPr>
          <a:xfrm>
            <a:off x="0" y="4165600"/>
            <a:ext cx="4069080" cy="27451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2" name="Rectangle 11">
            <a:extLst>
              <a:ext uri="{FF2B5EF4-FFF2-40B4-BE49-F238E27FC236}">
                <a16:creationId xmlns:a16="http://schemas.microsoft.com/office/drawing/2014/main" id="{4A339372-2D13-43E1-390E-7A0B4DFE193B}"/>
              </a:ext>
            </a:extLst>
          </p:cNvPr>
          <p:cNvSpPr/>
          <p:nvPr userDrawn="1"/>
        </p:nvSpPr>
        <p:spPr>
          <a:xfrm>
            <a:off x="4061460" y="4165600"/>
            <a:ext cx="4069080" cy="2745172"/>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3" name="Rectangle 12">
            <a:extLst>
              <a:ext uri="{FF2B5EF4-FFF2-40B4-BE49-F238E27FC236}">
                <a16:creationId xmlns:a16="http://schemas.microsoft.com/office/drawing/2014/main" id="{E6C25C02-A1F4-FE96-2ED2-CBB28D37C1FB}"/>
              </a:ext>
            </a:extLst>
          </p:cNvPr>
          <p:cNvSpPr/>
          <p:nvPr userDrawn="1"/>
        </p:nvSpPr>
        <p:spPr>
          <a:xfrm>
            <a:off x="8130540" y="4165600"/>
            <a:ext cx="4069080" cy="27451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22" name="Text Placeholder 13">
            <a:extLst>
              <a:ext uri="{FF2B5EF4-FFF2-40B4-BE49-F238E27FC236}">
                <a16:creationId xmlns:a16="http://schemas.microsoft.com/office/drawing/2014/main" id="{FA30E8FD-8EDA-DEBF-CBB9-313A625DD350}"/>
              </a:ext>
            </a:extLst>
          </p:cNvPr>
          <p:cNvSpPr>
            <a:spLocks noGrp="1"/>
          </p:cNvSpPr>
          <p:nvPr>
            <p:ph type="body" sz="quarter" idx="14" hasCustomPrompt="1"/>
          </p:nvPr>
        </p:nvSpPr>
        <p:spPr>
          <a:xfrm>
            <a:off x="345147" y="524307"/>
            <a:ext cx="5196117" cy="1175893"/>
          </a:xfrm>
        </p:spPr>
        <p:txBody>
          <a:bodyPr/>
          <a:lstStyle>
            <a:lvl1pPr marL="0" indent="0" algn="l">
              <a:buNone/>
              <a:defRPr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sed tempus. Et pharetra pharetra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ultricies</a:t>
            </a:r>
            <a:r>
              <a:rPr lang="en-US" b="1" i="0">
                <a:latin typeface="Arial" panose="020B0604020202020204" pitchFamily="34" charset="0"/>
                <a:cs typeface="Arial" panose="020B0604020202020204" pitchFamily="34" charset="0"/>
              </a:rPr>
              <a:t>.</a:t>
            </a:r>
            <a:endParaRPr lang="en-US"/>
          </a:p>
        </p:txBody>
      </p:sp>
      <p:sp>
        <p:nvSpPr>
          <p:cNvPr id="23" name="Text Placeholder 17">
            <a:extLst>
              <a:ext uri="{FF2B5EF4-FFF2-40B4-BE49-F238E27FC236}">
                <a16:creationId xmlns:a16="http://schemas.microsoft.com/office/drawing/2014/main" id="{86760DBA-DA09-8581-AC2F-171E287B4EDB}"/>
              </a:ext>
            </a:extLst>
          </p:cNvPr>
          <p:cNvSpPr>
            <a:spLocks noGrp="1"/>
          </p:cNvSpPr>
          <p:nvPr>
            <p:ph type="body" sz="quarter" idx="18" hasCustomPrompt="1"/>
          </p:nvPr>
        </p:nvSpPr>
        <p:spPr>
          <a:xfrm>
            <a:off x="221835" y="4867933"/>
            <a:ext cx="2467352" cy="298450"/>
          </a:xfrm>
        </p:spPr>
        <p:txBody>
          <a:bodyPr>
            <a:noAutofit/>
          </a:bodyPr>
          <a:lstStyle>
            <a:lvl1pPr marL="0" indent="0">
              <a:buNone/>
              <a:defRPr sz="1600" b="1" i="0">
                <a:solidFill>
                  <a:schemeClr val="tx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One</a:t>
            </a:r>
          </a:p>
        </p:txBody>
      </p:sp>
      <p:sp>
        <p:nvSpPr>
          <p:cNvPr id="24" name="Text Placeholder 9">
            <a:extLst>
              <a:ext uri="{FF2B5EF4-FFF2-40B4-BE49-F238E27FC236}">
                <a16:creationId xmlns:a16="http://schemas.microsoft.com/office/drawing/2014/main" id="{6E5A8D9D-3CB6-43E5-FDF0-43EAD16DF85A}"/>
              </a:ext>
            </a:extLst>
          </p:cNvPr>
          <p:cNvSpPr>
            <a:spLocks noGrp="1"/>
          </p:cNvSpPr>
          <p:nvPr>
            <p:ph type="body" sz="quarter" idx="24" hasCustomPrompt="1"/>
          </p:nvPr>
        </p:nvSpPr>
        <p:spPr>
          <a:xfrm>
            <a:off x="221836" y="5318660"/>
            <a:ext cx="3414052" cy="1371902"/>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p:txBody>
      </p:sp>
      <p:sp>
        <p:nvSpPr>
          <p:cNvPr id="25" name="Text Placeholder 17">
            <a:extLst>
              <a:ext uri="{FF2B5EF4-FFF2-40B4-BE49-F238E27FC236}">
                <a16:creationId xmlns:a16="http://schemas.microsoft.com/office/drawing/2014/main" id="{F68CEC1F-3339-8B5A-EC5A-65A7EE7651D9}"/>
              </a:ext>
            </a:extLst>
          </p:cNvPr>
          <p:cNvSpPr>
            <a:spLocks noGrp="1"/>
          </p:cNvSpPr>
          <p:nvPr>
            <p:ph type="body" sz="quarter" idx="25" hasCustomPrompt="1"/>
          </p:nvPr>
        </p:nvSpPr>
        <p:spPr>
          <a:xfrm>
            <a:off x="4387435" y="4867933"/>
            <a:ext cx="2467352" cy="298450"/>
          </a:xfrm>
        </p:spPr>
        <p:txBody>
          <a:bodyPr>
            <a:noAutofit/>
          </a:bodyPr>
          <a:lstStyle>
            <a:lvl1pPr marL="0" indent="0">
              <a:buNone/>
              <a:defRPr sz="16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Two</a:t>
            </a:r>
          </a:p>
        </p:txBody>
      </p:sp>
      <p:sp>
        <p:nvSpPr>
          <p:cNvPr id="26" name="Text Placeholder 9">
            <a:extLst>
              <a:ext uri="{FF2B5EF4-FFF2-40B4-BE49-F238E27FC236}">
                <a16:creationId xmlns:a16="http://schemas.microsoft.com/office/drawing/2014/main" id="{50BFB76B-4696-0C79-99BD-1B5440C5A2FE}"/>
              </a:ext>
            </a:extLst>
          </p:cNvPr>
          <p:cNvSpPr>
            <a:spLocks noGrp="1"/>
          </p:cNvSpPr>
          <p:nvPr>
            <p:ph type="body" sz="quarter" idx="26" hasCustomPrompt="1"/>
          </p:nvPr>
        </p:nvSpPr>
        <p:spPr>
          <a:xfrm>
            <a:off x="4387436" y="5318660"/>
            <a:ext cx="3414052" cy="1371902"/>
          </a:xfrm>
        </p:spPr>
        <p:txBody>
          <a:bodyPr>
            <a:normAutofit/>
          </a:bodyPr>
          <a:lstStyle>
            <a:lvl1pPr marL="0" indent="0">
              <a:lnSpc>
                <a:spcPct val="100000"/>
              </a:lnSpc>
              <a:buNone/>
              <a:defRPr sz="12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p:txBody>
      </p:sp>
      <p:sp>
        <p:nvSpPr>
          <p:cNvPr id="27" name="Text Placeholder 17">
            <a:extLst>
              <a:ext uri="{FF2B5EF4-FFF2-40B4-BE49-F238E27FC236}">
                <a16:creationId xmlns:a16="http://schemas.microsoft.com/office/drawing/2014/main" id="{A0891C5C-C6C3-8EF0-7C3C-390B143AA21A}"/>
              </a:ext>
            </a:extLst>
          </p:cNvPr>
          <p:cNvSpPr>
            <a:spLocks noGrp="1"/>
          </p:cNvSpPr>
          <p:nvPr>
            <p:ph type="body" sz="quarter" idx="27" hasCustomPrompt="1"/>
          </p:nvPr>
        </p:nvSpPr>
        <p:spPr>
          <a:xfrm>
            <a:off x="8464135" y="4867933"/>
            <a:ext cx="2467352" cy="298450"/>
          </a:xfrm>
        </p:spPr>
        <p:txBody>
          <a:bodyPr>
            <a:noAutofit/>
          </a:bodyPr>
          <a:lstStyle>
            <a:lvl1pPr marL="0" indent="0">
              <a:buNone/>
              <a:defRPr sz="1600" b="1" i="0">
                <a:solidFill>
                  <a:schemeClr val="tx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Three</a:t>
            </a:r>
          </a:p>
        </p:txBody>
      </p:sp>
      <p:sp>
        <p:nvSpPr>
          <p:cNvPr id="28" name="Text Placeholder 9">
            <a:extLst>
              <a:ext uri="{FF2B5EF4-FFF2-40B4-BE49-F238E27FC236}">
                <a16:creationId xmlns:a16="http://schemas.microsoft.com/office/drawing/2014/main" id="{24748930-8282-BA48-7D67-44B0FA014FF9}"/>
              </a:ext>
            </a:extLst>
          </p:cNvPr>
          <p:cNvSpPr>
            <a:spLocks noGrp="1"/>
          </p:cNvSpPr>
          <p:nvPr>
            <p:ph type="body" sz="quarter" idx="28" hasCustomPrompt="1"/>
          </p:nvPr>
        </p:nvSpPr>
        <p:spPr>
          <a:xfrm>
            <a:off x="8464136" y="5318660"/>
            <a:ext cx="3414052" cy="1371902"/>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p:txBody>
      </p:sp>
      <p:sp>
        <p:nvSpPr>
          <p:cNvPr id="29" name="Text Placeholder 9">
            <a:extLst>
              <a:ext uri="{FF2B5EF4-FFF2-40B4-BE49-F238E27FC236}">
                <a16:creationId xmlns:a16="http://schemas.microsoft.com/office/drawing/2014/main" id="{D4AB1870-72C8-E4DE-2F2E-D7DA6D1A2207}"/>
              </a:ext>
            </a:extLst>
          </p:cNvPr>
          <p:cNvSpPr>
            <a:spLocks noGrp="1"/>
          </p:cNvSpPr>
          <p:nvPr>
            <p:ph type="body" sz="quarter" idx="29" hasCustomPrompt="1"/>
          </p:nvPr>
        </p:nvSpPr>
        <p:spPr>
          <a:xfrm>
            <a:off x="6240679" y="692565"/>
            <a:ext cx="5806641" cy="835475"/>
          </a:xfrm>
        </p:spPr>
        <p:txBody>
          <a:bodyPr>
            <a:normAutofit/>
          </a:bodyPr>
          <a:lstStyle>
            <a:lvl1pPr marL="0" indent="0">
              <a:lnSpc>
                <a:spcPct val="100000"/>
              </a:lnSpc>
              <a:buNone/>
              <a:defRPr sz="12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a:t>
            </a:r>
          </a:p>
        </p:txBody>
      </p:sp>
      <p:sp>
        <p:nvSpPr>
          <p:cNvPr id="31" name="Picture Placeholder 30">
            <a:extLst>
              <a:ext uri="{FF2B5EF4-FFF2-40B4-BE49-F238E27FC236}">
                <a16:creationId xmlns:a16="http://schemas.microsoft.com/office/drawing/2014/main" id="{7308113C-91E7-0980-C69E-C3CDA63F8479}"/>
              </a:ext>
            </a:extLst>
          </p:cNvPr>
          <p:cNvSpPr>
            <a:spLocks noGrp="1"/>
          </p:cNvSpPr>
          <p:nvPr>
            <p:ph type="pic" sz="quarter" idx="30"/>
          </p:nvPr>
        </p:nvSpPr>
        <p:spPr>
          <a:xfrm>
            <a:off x="221835" y="2095500"/>
            <a:ext cx="3413125" cy="2517775"/>
          </a:xfrm>
        </p:spPr>
        <p:txBody>
          <a:bodyPr/>
          <a:lstStyle/>
          <a:p>
            <a:endParaRPr lang="en-US"/>
          </a:p>
        </p:txBody>
      </p:sp>
      <p:sp>
        <p:nvSpPr>
          <p:cNvPr id="32" name="Picture Placeholder 30">
            <a:extLst>
              <a:ext uri="{FF2B5EF4-FFF2-40B4-BE49-F238E27FC236}">
                <a16:creationId xmlns:a16="http://schemas.microsoft.com/office/drawing/2014/main" id="{D5B5F515-11C7-CC6C-9AD0-659325A9E260}"/>
              </a:ext>
            </a:extLst>
          </p:cNvPr>
          <p:cNvSpPr>
            <a:spLocks noGrp="1"/>
          </p:cNvSpPr>
          <p:nvPr>
            <p:ph type="pic" sz="quarter" idx="31"/>
          </p:nvPr>
        </p:nvSpPr>
        <p:spPr>
          <a:xfrm>
            <a:off x="4349335" y="2095500"/>
            <a:ext cx="3413125" cy="2517775"/>
          </a:xfrm>
        </p:spPr>
        <p:txBody>
          <a:bodyPr/>
          <a:lstStyle/>
          <a:p>
            <a:endParaRPr lang="en-US"/>
          </a:p>
        </p:txBody>
      </p:sp>
      <p:sp>
        <p:nvSpPr>
          <p:cNvPr id="33" name="Picture Placeholder 30">
            <a:extLst>
              <a:ext uri="{FF2B5EF4-FFF2-40B4-BE49-F238E27FC236}">
                <a16:creationId xmlns:a16="http://schemas.microsoft.com/office/drawing/2014/main" id="{03D7ABB3-0DA0-82C2-6AD5-1A3AF2CB120B}"/>
              </a:ext>
            </a:extLst>
          </p:cNvPr>
          <p:cNvSpPr>
            <a:spLocks noGrp="1"/>
          </p:cNvSpPr>
          <p:nvPr>
            <p:ph type="pic" sz="quarter" idx="32"/>
          </p:nvPr>
        </p:nvSpPr>
        <p:spPr>
          <a:xfrm>
            <a:off x="8464135" y="2095500"/>
            <a:ext cx="3413125" cy="2517775"/>
          </a:xfrm>
        </p:spPr>
        <p:txBody>
          <a:bodyPr/>
          <a:lstStyle/>
          <a:p>
            <a:endParaRPr lang="en-US"/>
          </a:p>
        </p:txBody>
      </p:sp>
      <p:sp>
        <p:nvSpPr>
          <p:cNvPr id="3" name="Slide Number Placeholder 4">
            <a:extLst>
              <a:ext uri="{FF2B5EF4-FFF2-40B4-BE49-F238E27FC236}">
                <a16:creationId xmlns:a16="http://schemas.microsoft.com/office/drawing/2014/main" id="{0283907D-315E-9293-4028-53FE6EA5DE18}"/>
              </a:ext>
            </a:extLst>
          </p:cNvPr>
          <p:cNvSpPr>
            <a:spLocks noGrp="1"/>
          </p:cNvSpPr>
          <p:nvPr userDrawn="1"/>
        </p:nvSpPr>
        <p:spPr>
          <a:xfrm>
            <a:off x="9349027" y="640496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190E1-E93E-3C45-BC85-42D718F3CA0A}" type="slidenum">
              <a:rPr lang="en-US" smtClean="0">
                <a:solidFill>
                  <a:schemeClr val="tx2"/>
                </a:solidFill>
              </a:rPr>
              <a:pPr/>
              <a:t>‹#›</a:t>
            </a:fld>
            <a:endParaRPr lang="en-US">
              <a:solidFill>
                <a:schemeClr val="tx2"/>
              </a:solidFill>
            </a:endParaRPr>
          </a:p>
        </p:txBody>
      </p:sp>
    </p:spTree>
    <p:extLst>
      <p:ext uri="{BB962C8B-B14F-4D97-AF65-F5344CB8AC3E}">
        <p14:creationId xmlns:p14="http://schemas.microsoft.com/office/powerpoint/2010/main" val="108260634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Column - Image Float Lef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A0604C1-20A7-096C-EFB1-640A3147EF7A}"/>
              </a:ext>
            </a:extLst>
          </p:cNvPr>
          <p:cNvSpPr/>
          <p:nvPr userDrawn="1"/>
        </p:nvSpPr>
        <p:spPr>
          <a:xfrm>
            <a:off x="3866321" y="0"/>
            <a:ext cx="8325681"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2" name="Picture Placeholder 11">
            <a:extLst>
              <a:ext uri="{FF2B5EF4-FFF2-40B4-BE49-F238E27FC236}">
                <a16:creationId xmlns:a16="http://schemas.microsoft.com/office/drawing/2014/main" id="{C5FDB6AE-0D12-0ADE-D0BF-3890F8815130}"/>
              </a:ext>
            </a:extLst>
          </p:cNvPr>
          <p:cNvSpPr>
            <a:spLocks noGrp="1"/>
          </p:cNvSpPr>
          <p:nvPr>
            <p:ph type="pic" sz="quarter" idx="10"/>
          </p:nvPr>
        </p:nvSpPr>
        <p:spPr>
          <a:xfrm>
            <a:off x="414528" y="781050"/>
            <a:ext cx="5384800" cy="5384800"/>
          </a:xfrm>
        </p:spPr>
        <p:txBody>
          <a:bodyPr/>
          <a:lstStyle/>
          <a:p>
            <a:endParaRPr lang="en-US"/>
          </a:p>
        </p:txBody>
      </p:sp>
      <p:sp>
        <p:nvSpPr>
          <p:cNvPr id="3" name="Text Placeholder 17">
            <a:extLst>
              <a:ext uri="{FF2B5EF4-FFF2-40B4-BE49-F238E27FC236}">
                <a16:creationId xmlns:a16="http://schemas.microsoft.com/office/drawing/2014/main" id="{1AD0C1B5-85D8-A797-FDB3-44174B79A8E9}"/>
              </a:ext>
            </a:extLst>
          </p:cNvPr>
          <p:cNvSpPr>
            <a:spLocks noGrp="1"/>
          </p:cNvSpPr>
          <p:nvPr>
            <p:ph type="body" sz="quarter" idx="18" hasCustomPrompt="1"/>
          </p:nvPr>
        </p:nvSpPr>
        <p:spPr>
          <a:xfrm>
            <a:off x="6726705" y="1487196"/>
            <a:ext cx="4557822" cy="1165949"/>
          </a:xfrm>
        </p:spPr>
        <p:txBody>
          <a:bodyPr>
            <a:noAutofit/>
          </a:bodyPr>
          <a:lstStyle>
            <a:lvl1pPr marL="0" indent="0">
              <a:buNone/>
              <a:defRPr sz="2000" b="1" i="0">
                <a:solidFill>
                  <a:schemeClr val="tx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 pharetra pharetra </a:t>
            </a:r>
            <a:r>
              <a:rPr lang="en-US" err="1"/>
              <a:t>massa</a:t>
            </a:r>
            <a:r>
              <a:rPr lang="en-US"/>
              <a:t> </a:t>
            </a:r>
            <a:r>
              <a:rPr lang="en-US" err="1"/>
              <a:t>massa</a:t>
            </a:r>
            <a:r>
              <a:rPr lang="en-US"/>
              <a:t> </a:t>
            </a:r>
            <a:r>
              <a:rPr lang="en-US" err="1"/>
              <a:t>ultricies</a:t>
            </a:r>
            <a:r>
              <a:rPr lang="en-US"/>
              <a:t>. </a:t>
            </a:r>
            <a:r>
              <a:rPr lang="en-US" err="1"/>
              <a:t>Facilisis</a:t>
            </a:r>
            <a:r>
              <a:rPr lang="en-US"/>
              <a:t> magna </a:t>
            </a:r>
            <a:r>
              <a:rPr lang="en-US" err="1"/>
              <a:t>etiam</a:t>
            </a:r>
            <a:r>
              <a:rPr lang="en-US"/>
              <a:t> </a:t>
            </a:r>
            <a:r>
              <a:rPr lang="en-US" err="1"/>
              <a:t>tempor</a:t>
            </a:r>
            <a:r>
              <a:rPr lang="en-US"/>
              <a:t> </a:t>
            </a:r>
            <a:r>
              <a:rPr lang="en-US" err="1"/>
              <a:t>orci</a:t>
            </a:r>
            <a:r>
              <a:rPr lang="en-US"/>
              <a:t> </a:t>
            </a:r>
            <a:r>
              <a:rPr lang="en-US" err="1"/>
              <a:t>eu</a:t>
            </a:r>
            <a:r>
              <a:rPr lang="en-US"/>
              <a:t> </a:t>
            </a:r>
            <a:r>
              <a:rPr lang="en-US" err="1"/>
              <a:t>lobortis</a:t>
            </a:r>
            <a:r>
              <a:rPr lang="en-US"/>
              <a:t>.</a:t>
            </a:r>
          </a:p>
        </p:txBody>
      </p:sp>
      <p:sp>
        <p:nvSpPr>
          <p:cNvPr id="4" name="Text Placeholder 9">
            <a:extLst>
              <a:ext uri="{FF2B5EF4-FFF2-40B4-BE49-F238E27FC236}">
                <a16:creationId xmlns:a16="http://schemas.microsoft.com/office/drawing/2014/main" id="{54CD3755-FAA5-F52B-4056-E0541FB8EA2C}"/>
              </a:ext>
            </a:extLst>
          </p:cNvPr>
          <p:cNvSpPr>
            <a:spLocks noGrp="1"/>
          </p:cNvSpPr>
          <p:nvPr>
            <p:ph type="body" sz="quarter" idx="28" hasCustomPrompt="1"/>
          </p:nvPr>
        </p:nvSpPr>
        <p:spPr>
          <a:xfrm>
            <a:off x="6726704" y="2737758"/>
            <a:ext cx="4557823" cy="2651659"/>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 </a:t>
            </a:r>
            <a:r>
              <a:rPr lang="en-US" err="1"/>
              <a:t>accumsan</a:t>
            </a:r>
            <a:r>
              <a:rPr lang="en-US"/>
              <a:t> in </a:t>
            </a:r>
            <a:r>
              <a:rPr lang="en-US" err="1"/>
              <a:t>nisl</a:t>
            </a:r>
            <a:r>
              <a:rPr lang="en-US"/>
              <a:t> nisi </a:t>
            </a:r>
            <a:r>
              <a:rPr lang="en-US" err="1"/>
              <a:t>scelerisque</a:t>
            </a:r>
            <a:r>
              <a:rPr lang="en-US"/>
              <a:t>. Et </a:t>
            </a:r>
            <a:r>
              <a:rPr lang="en-US" err="1"/>
              <a:t>molestie</a:t>
            </a:r>
            <a:r>
              <a:rPr lang="en-US"/>
              <a:t> ac </a:t>
            </a:r>
            <a:r>
              <a:rPr lang="en-US" err="1"/>
              <a:t>feugiat</a:t>
            </a:r>
            <a:r>
              <a:rPr lang="en-US"/>
              <a:t> sed </a:t>
            </a:r>
            <a:r>
              <a:rPr lang="en-US" err="1"/>
              <a:t>lectus</a:t>
            </a:r>
            <a:r>
              <a:rPr lang="en-US"/>
              <a:t> vestibulum </a:t>
            </a:r>
            <a:r>
              <a:rPr lang="en-US" err="1"/>
              <a:t>mattis</a:t>
            </a:r>
            <a:r>
              <a:rPr lang="en-US"/>
              <a:t> </a:t>
            </a:r>
            <a:r>
              <a:rPr lang="en-US" err="1"/>
              <a:t>ullamcorper</a:t>
            </a:r>
            <a:r>
              <a:rPr lang="en-US"/>
              <a:t>. </a:t>
            </a:r>
            <a:r>
              <a:rPr lang="en-US" err="1"/>
              <a:t>Interdum</a:t>
            </a:r>
            <a:r>
              <a:rPr lang="en-US"/>
              <a:t> </a:t>
            </a:r>
            <a:r>
              <a:rPr lang="en-US" err="1"/>
              <a:t>consectetur</a:t>
            </a:r>
            <a:r>
              <a:rPr lang="en-US"/>
              <a:t> libero id </a:t>
            </a:r>
            <a:r>
              <a:rPr lang="en-US" err="1"/>
              <a:t>faucibus</a:t>
            </a:r>
            <a:r>
              <a:rPr lang="en-US"/>
              <a:t> </a:t>
            </a:r>
            <a:r>
              <a:rPr lang="en-US" err="1"/>
              <a:t>nisl</a:t>
            </a:r>
            <a:r>
              <a:rPr lang="en-US"/>
              <a:t> </a:t>
            </a:r>
            <a:r>
              <a:rPr lang="en-US" err="1"/>
              <a:t>tincidunt</a:t>
            </a:r>
            <a:r>
              <a:rPr lang="en-US"/>
              <a:t> </a:t>
            </a:r>
            <a:r>
              <a:rPr lang="en-US" err="1"/>
              <a:t>eget</a:t>
            </a:r>
            <a:r>
              <a:rPr lang="en-US"/>
              <a:t>. </a:t>
            </a:r>
            <a:r>
              <a:rPr lang="en-US" err="1"/>
              <a:t>Eget</a:t>
            </a:r>
            <a:r>
              <a:rPr lang="en-US"/>
              <a:t> </a:t>
            </a:r>
            <a:r>
              <a:rPr lang="en-US" err="1"/>
              <a:t>aliquet</a:t>
            </a:r>
            <a:r>
              <a:rPr lang="en-US"/>
              <a:t> </a:t>
            </a:r>
            <a:r>
              <a:rPr lang="en-US" err="1"/>
              <a:t>nibh</a:t>
            </a:r>
            <a:r>
              <a:rPr lang="en-US"/>
              <a:t> </a:t>
            </a:r>
            <a:r>
              <a:rPr lang="en-US" err="1"/>
              <a:t>praesent</a:t>
            </a:r>
            <a:r>
              <a:rPr lang="en-US"/>
              <a:t> </a:t>
            </a:r>
            <a:r>
              <a:rPr lang="en-US" err="1"/>
              <a:t>tristique</a:t>
            </a:r>
            <a:r>
              <a:rPr lang="en-US"/>
              <a:t> magna sit </a:t>
            </a:r>
            <a:r>
              <a:rPr lang="en-US" err="1"/>
              <a:t>amet</a:t>
            </a:r>
            <a:r>
              <a:rPr lang="en-US"/>
              <a:t> </a:t>
            </a:r>
            <a:r>
              <a:rPr lang="en-US" err="1"/>
              <a:t>purus</a:t>
            </a:r>
            <a:r>
              <a:rPr lang="en-US"/>
              <a:t>. Sed </a:t>
            </a:r>
            <a:r>
              <a:rPr lang="en-US" err="1"/>
              <a:t>risus</a:t>
            </a:r>
            <a:r>
              <a:rPr lang="en-US"/>
              <a:t> </a:t>
            </a:r>
            <a:r>
              <a:rPr lang="en-US" err="1"/>
              <a:t>pretium</a:t>
            </a:r>
            <a:r>
              <a:rPr lang="en-US"/>
              <a:t> </a:t>
            </a:r>
            <a:r>
              <a:rPr lang="en-US" err="1"/>
              <a:t>quam</a:t>
            </a:r>
            <a:r>
              <a:rPr lang="en-US"/>
              <a:t> </a:t>
            </a:r>
            <a:r>
              <a:rPr lang="en-US" err="1"/>
              <a:t>vulputate</a:t>
            </a:r>
            <a:r>
              <a:rPr lang="en-US"/>
              <a:t> </a:t>
            </a:r>
            <a:r>
              <a:rPr lang="en-US" err="1"/>
              <a:t>dignissim</a:t>
            </a:r>
            <a:r>
              <a:rPr lang="en-US"/>
              <a:t> </a:t>
            </a:r>
            <a:r>
              <a:rPr lang="en-US" err="1"/>
              <a:t>suspendisse</a:t>
            </a:r>
            <a:r>
              <a:rPr lang="en-US"/>
              <a:t> in </a:t>
            </a:r>
            <a:r>
              <a:rPr lang="en-US" err="1"/>
              <a:t>est</a:t>
            </a:r>
            <a:r>
              <a:rPr lang="en-US"/>
              <a:t> ante.</a:t>
            </a:r>
          </a:p>
          <a:p>
            <a:pPr lvl="0"/>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sed. Sit </a:t>
            </a:r>
            <a:r>
              <a:rPr lang="en-US" err="1"/>
              <a:t>amet</a:t>
            </a:r>
            <a:r>
              <a:rPr lang="en-US"/>
              <a:t> cursus sit </a:t>
            </a:r>
            <a:r>
              <a:rPr lang="en-US" err="1"/>
              <a:t>amet</a:t>
            </a:r>
            <a:r>
              <a:rPr lang="en-US"/>
              <a:t> dictum sit </a:t>
            </a:r>
            <a:r>
              <a:rPr lang="en-US" err="1"/>
              <a:t>amet</a:t>
            </a:r>
            <a:r>
              <a:rPr lang="en-US"/>
              <a:t>. </a:t>
            </a:r>
            <a:r>
              <a:rPr lang="en-US" err="1"/>
              <a:t>Enim</a:t>
            </a:r>
            <a:r>
              <a:rPr lang="en-US"/>
              <a:t> </a:t>
            </a:r>
            <a:r>
              <a:rPr lang="en-US" err="1"/>
              <a:t>blandit</a:t>
            </a:r>
            <a:r>
              <a:rPr lang="en-US"/>
              <a:t> </a:t>
            </a:r>
            <a:r>
              <a:rPr lang="en-US" err="1"/>
              <a:t>volutpat</a:t>
            </a:r>
            <a:r>
              <a:rPr lang="en-US"/>
              <a:t> </a:t>
            </a:r>
            <a:r>
              <a:rPr lang="en-US" err="1"/>
              <a:t>maecenas</a:t>
            </a:r>
            <a:r>
              <a:rPr lang="en-US"/>
              <a:t> </a:t>
            </a:r>
            <a:r>
              <a:rPr lang="en-US" err="1"/>
              <a:t>volutpat</a:t>
            </a:r>
            <a:r>
              <a:rPr lang="en-US"/>
              <a:t> </a:t>
            </a:r>
            <a:r>
              <a:rPr lang="en-US" err="1"/>
              <a:t>blandit</a:t>
            </a:r>
            <a:r>
              <a:rPr lang="en-US"/>
              <a:t> </a:t>
            </a:r>
            <a:r>
              <a:rPr lang="en-US" err="1"/>
              <a:t>aliquam</a:t>
            </a:r>
            <a:r>
              <a:rPr lang="en-US"/>
              <a:t> </a:t>
            </a:r>
            <a:r>
              <a:rPr lang="en-US" err="1"/>
              <a:t>etiam</a:t>
            </a:r>
            <a:r>
              <a:rPr lang="en-US"/>
              <a:t> </a:t>
            </a:r>
            <a:r>
              <a:rPr lang="en-US" err="1"/>
              <a:t>erat</a:t>
            </a:r>
            <a:r>
              <a:rPr lang="en-US"/>
              <a:t>. </a:t>
            </a:r>
            <a:r>
              <a:rPr lang="en-US" err="1"/>
              <a:t>Volutpat</a:t>
            </a:r>
            <a:r>
              <a:rPr lang="en-US"/>
              <a:t> </a:t>
            </a:r>
            <a:r>
              <a:rPr lang="en-US" err="1"/>
              <a:t>consequat</a:t>
            </a:r>
            <a:r>
              <a:rPr lang="en-US"/>
              <a:t> </a:t>
            </a:r>
            <a:r>
              <a:rPr lang="en-US" err="1"/>
              <a:t>mauris</a:t>
            </a:r>
            <a:r>
              <a:rPr lang="en-US"/>
              <a:t> </a:t>
            </a:r>
            <a:r>
              <a:rPr lang="en-US" err="1"/>
              <a:t>nunc</a:t>
            </a:r>
            <a:r>
              <a:rPr lang="en-US"/>
              <a:t> </a:t>
            </a:r>
            <a:r>
              <a:rPr lang="en-US" err="1"/>
              <a:t>congue</a:t>
            </a:r>
            <a:r>
              <a:rPr lang="en-US"/>
              <a:t> nisi vitae </a:t>
            </a:r>
            <a:r>
              <a:rPr lang="en-US" err="1"/>
              <a:t>suscipit</a:t>
            </a:r>
            <a:r>
              <a:rPr lang="en-US"/>
              <a:t> </a:t>
            </a:r>
            <a:r>
              <a:rPr lang="en-US" err="1"/>
              <a:t>tellus</a:t>
            </a:r>
            <a:r>
              <a:rPr lang="en-US"/>
              <a:t>. </a:t>
            </a:r>
            <a:r>
              <a:rPr lang="en-US" err="1"/>
              <a:t>Eget</a:t>
            </a:r>
            <a:r>
              <a:rPr lang="en-US"/>
              <a:t> </a:t>
            </a:r>
            <a:r>
              <a:rPr lang="en-US" err="1"/>
              <a:t>nulla</a:t>
            </a:r>
            <a:r>
              <a:rPr lang="en-US"/>
              <a:t> </a:t>
            </a:r>
            <a:r>
              <a:rPr lang="en-US" err="1"/>
              <a:t>facilisi</a:t>
            </a:r>
            <a:r>
              <a:rPr lang="en-US"/>
              <a:t> </a:t>
            </a:r>
            <a:r>
              <a:rPr lang="en-US" err="1"/>
              <a:t>etiam</a:t>
            </a:r>
            <a:r>
              <a:rPr lang="en-US"/>
              <a:t> </a:t>
            </a:r>
            <a:r>
              <a:rPr lang="en-US" err="1"/>
              <a:t>dignissim</a:t>
            </a:r>
            <a:r>
              <a:rPr lang="en-US"/>
              <a:t> diam </a:t>
            </a:r>
            <a:r>
              <a:rPr lang="en-US" err="1"/>
              <a:t>quis</a:t>
            </a:r>
            <a:r>
              <a:rPr lang="en-US"/>
              <a:t> </a:t>
            </a:r>
            <a:r>
              <a:rPr lang="en-US" err="1"/>
              <a:t>enim</a:t>
            </a:r>
            <a:r>
              <a:rPr lang="en-US"/>
              <a:t> </a:t>
            </a:r>
            <a:r>
              <a:rPr lang="en-US" err="1"/>
              <a:t>lobortis</a:t>
            </a:r>
            <a:r>
              <a:rPr lang="en-US"/>
              <a:t>.</a:t>
            </a:r>
          </a:p>
        </p:txBody>
      </p:sp>
      <p:sp>
        <p:nvSpPr>
          <p:cNvPr id="7" name="Slide Number Placeholder 4">
            <a:extLst>
              <a:ext uri="{FF2B5EF4-FFF2-40B4-BE49-F238E27FC236}">
                <a16:creationId xmlns:a16="http://schemas.microsoft.com/office/drawing/2014/main" id="{81943A6A-0578-64D5-BDE8-94E33B2BD991}"/>
              </a:ext>
            </a:extLst>
          </p:cNvPr>
          <p:cNvSpPr>
            <a:spLocks noGrp="1"/>
          </p:cNvSpPr>
          <p:nvPr userDrawn="1"/>
        </p:nvSpPr>
        <p:spPr>
          <a:xfrm>
            <a:off x="9349027" y="640496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190E1-E93E-3C45-BC85-42D718F3CA0A}" type="slidenum">
              <a:rPr lang="en-US" smtClean="0">
                <a:solidFill>
                  <a:schemeClr val="tx2"/>
                </a:solidFill>
              </a:rPr>
              <a:pPr/>
              <a:t>‹#›</a:t>
            </a:fld>
            <a:endParaRPr lang="en-US">
              <a:solidFill>
                <a:schemeClr val="tx2"/>
              </a:solidFill>
            </a:endParaRPr>
          </a:p>
        </p:txBody>
      </p:sp>
    </p:spTree>
    <p:extLst>
      <p:ext uri="{BB962C8B-B14F-4D97-AF65-F5344CB8AC3E}">
        <p14:creationId xmlns:p14="http://schemas.microsoft.com/office/powerpoint/2010/main" val="15038907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 Column - 2 Row Al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4AF3EB0-B97A-2744-8DAB-B950B822B4CD}"/>
              </a:ext>
            </a:extLst>
          </p:cNvPr>
          <p:cNvSpPr/>
          <p:nvPr userDrawn="1"/>
        </p:nvSpPr>
        <p:spPr>
          <a:xfrm>
            <a:off x="1" y="0"/>
            <a:ext cx="12192002" cy="61026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3" name="Text Placeholder 13">
            <a:extLst>
              <a:ext uri="{FF2B5EF4-FFF2-40B4-BE49-F238E27FC236}">
                <a16:creationId xmlns:a16="http://schemas.microsoft.com/office/drawing/2014/main" id="{C5ADB262-CAB9-BDB9-53EA-96DE16E83290}"/>
              </a:ext>
            </a:extLst>
          </p:cNvPr>
          <p:cNvSpPr>
            <a:spLocks noGrp="1"/>
          </p:cNvSpPr>
          <p:nvPr>
            <p:ph type="body" sz="quarter" idx="14" hasCustomPrompt="1"/>
          </p:nvPr>
        </p:nvSpPr>
        <p:spPr>
          <a:xfrm>
            <a:off x="539279" y="1951670"/>
            <a:ext cx="5556721" cy="1477329"/>
          </a:xfrm>
        </p:spPr>
        <p:txBody>
          <a:bodyPr>
            <a:normAutofit/>
          </a:bodyPr>
          <a:lstStyle>
            <a:lvl1pPr marL="0" indent="0" algn="l">
              <a:buNone/>
              <a:defRPr sz="4400" b="1" i="0">
                <a:solidFill>
                  <a:srgbClr val="F26101"/>
                </a:solidFill>
                <a:latin typeface="Arial" panose="020B0604020202020204" pitchFamily="34" charset="0"/>
                <a:cs typeface="Arial" panose="020B0604020202020204" pitchFamily="34" charset="0"/>
              </a:defRPr>
            </a:lvl1pPr>
          </a:lstStyle>
          <a:p>
            <a:pPr lvl="0"/>
            <a:r>
              <a:rPr lang="en-US" b="1" i="0" err="1">
                <a:latin typeface="Arial" panose="020B0604020202020204" pitchFamily="34" charset="0"/>
                <a:cs typeface="Arial" panose="020B0604020202020204" pitchFamily="34" charset="0"/>
              </a:rPr>
              <a:t>Viverra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justo</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nec</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ultrices</a:t>
            </a:r>
            <a:r>
              <a:rPr lang="en-US" b="1" i="0">
                <a:latin typeface="Arial" panose="020B0604020202020204" pitchFamily="34" charset="0"/>
                <a:cs typeface="Arial" panose="020B0604020202020204" pitchFamily="34" charset="0"/>
              </a:rPr>
              <a:t> dui </a:t>
            </a:r>
            <a:r>
              <a:rPr lang="en-US" b="1" i="0" err="1">
                <a:latin typeface="Arial" panose="020B0604020202020204" pitchFamily="34" charset="0"/>
                <a:cs typeface="Arial" panose="020B0604020202020204" pitchFamily="34" charset="0"/>
              </a:rPr>
              <a:t>sapien</a:t>
            </a:r>
            <a:r>
              <a:rPr lang="en-US" b="1" i="0">
                <a:latin typeface="Arial" panose="020B0604020202020204" pitchFamily="34" charset="0"/>
                <a:cs typeface="Arial" panose="020B0604020202020204" pitchFamily="34" charset="0"/>
              </a:rPr>
              <a:t>.</a:t>
            </a:r>
            <a:endParaRPr lang="en-US"/>
          </a:p>
        </p:txBody>
      </p:sp>
      <p:sp>
        <p:nvSpPr>
          <p:cNvPr id="14" name="Text Placeholder 17">
            <a:extLst>
              <a:ext uri="{FF2B5EF4-FFF2-40B4-BE49-F238E27FC236}">
                <a16:creationId xmlns:a16="http://schemas.microsoft.com/office/drawing/2014/main" id="{7806A1C7-C4B9-6A86-8FD2-DCF5DF77B312}"/>
              </a:ext>
            </a:extLst>
          </p:cNvPr>
          <p:cNvSpPr>
            <a:spLocks noGrp="1"/>
          </p:cNvSpPr>
          <p:nvPr>
            <p:ph type="body" sz="quarter" idx="18" hasCustomPrompt="1"/>
          </p:nvPr>
        </p:nvSpPr>
        <p:spPr>
          <a:xfrm>
            <a:off x="539279" y="3708709"/>
            <a:ext cx="5556721" cy="1047751"/>
          </a:xfrm>
        </p:spPr>
        <p:txBody>
          <a:bodyPr>
            <a:noAutofit/>
          </a:bodyPr>
          <a:lstStyle>
            <a:lvl1pPr marL="0" indent="0">
              <a:buNone/>
              <a:defRPr sz="1600" b="1" i="0">
                <a:solidFill>
                  <a:schemeClr val="tx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 pharetra pharetra </a:t>
            </a:r>
            <a:r>
              <a:rPr lang="en-US" err="1"/>
              <a:t>massa</a:t>
            </a:r>
            <a:r>
              <a:rPr lang="en-US"/>
              <a:t> </a:t>
            </a:r>
            <a:r>
              <a:rPr lang="en-US" err="1"/>
              <a:t>massa</a:t>
            </a:r>
            <a:r>
              <a:rPr lang="en-US"/>
              <a:t> </a:t>
            </a:r>
            <a:r>
              <a:rPr lang="en-US" err="1"/>
              <a:t>ultricies</a:t>
            </a:r>
            <a:r>
              <a:rPr lang="en-US"/>
              <a:t>. </a:t>
            </a:r>
            <a:r>
              <a:rPr lang="en-US" err="1"/>
              <a:t>Facilisis</a:t>
            </a:r>
            <a:r>
              <a:rPr lang="en-US"/>
              <a:t> magna </a:t>
            </a:r>
            <a:r>
              <a:rPr lang="en-US" err="1"/>
              <a:t>etiam</a:t>
            </a:r>
            <a:r>
              <a:rPr lang="en-US"/>
              <a:t> </a:t>
            </a:r>
            <a:r>
              <a:rPr lang="en-US" err="1"/>
              <a:t>tempor</a:t>
            </a:r>
            <a:r>
              <a:rPr lang="en-US"/>
              <a:t> </a:t>
            </a:r>
            <a:r>
              <a:rPr lang="en-US" err="1"/>
              <a:t>orci</a:t>
            </a:r>
            <a:r>
              <a:rPr lang="en-US"/>
              <a:t> </a:t>
            </a:r>
            <a:r>
              <a:rPr lang="en-US" err="1"/>
              <a:t>eu</a:t>
            </a:r>
            <a:r>
              <a:rPr lang="en-US"/>
              <a:t> </a:t>
            </a:r>
            <a:r>
              <a:rPr lang="en-US" err="1"/>
              <a:t>lobortis</a:t>
            </a:r>
            <a:r>
              <a:rPr lang="en-US"/>
              <a:t> </a:t>
            </a:r>
            <a:r>
              <a:rPr lang="en-US" err="1"/>
              <a:t>elementum</a:t>
            </a:r>
            <a:r>
              <a:rPr lang="en-US"/>
              <a:t> </a:t>
            </a:r>
            <a:r>
              <a:rPr lang="en-US" err="1"/>
              <a:t>nibh</a:t>
            </a:r>
            <a:r>
              <a:rPr lang="en-US"/>
              <a:t>. </a:t>
            </a:r>
            <a:r>
              <a:rPr lang="en-US" err="1"/>
              <a:t>Etiam</a:t>
            </a:r>
            <a:r>
              <a:rPr lang="en-US"/>
              <a:t> sit </a:t>
            </a:r>
            <a:r>
              <a:rPr lang="en-US" err="1"/>
              <a:t>amet</a:t>
            </a:r>
            <a:r>
              <a:rPr lang="en-US"/>
              <a:t> </a:t>
            </a:r>
            <a:r>
              <a:rPr lang="en-US" err="1"/>
              <a:t>nisl</a:t>
            </a:r>
            <a:r>
              <a:rPr lang="en-US"/>
              <a:t> </a:t>
            </a:r>
            <a:r>
              <a:rPr lang="en-US" err="1"/>
              <a:t>purus</a:t>
            </a:r>
            <a:r>
              <a:rPr lang="en-US"/>
              <a:t> in </a:t>
            </a:r>
            <a:r>
              <a:rPr lang="en-US" err="1"/>
              <a:t>mollis</a:t>
            </a:r>
            <a:r>
              <a:rPr lang="en-US"/>
              <a:t> </a:t>
            </a:r>
            <a:r>
              <a:rPr lang="en-US" err="1"/>
              <a:t>nunc</a:t>
            </a:r>
            <a:r>
              <a:rPr lang="en-US"/>
              <a:t> sed</a:t>
            </a:r>
          </a:p>
        </p:txBody>
      </p:sp>
      <p:sp>
        <p:nvSpPr>
          <p:cNvPr id="2" name="Rectangle 1">
            <a:extLst>
              <a:ext uri="{FF2B5EF4-FFF2-40B4-BE49-F238E27FC236}">
                <a16:creationId xmlns:a16="http://schemas.microsoft.com/office/drawing/2014/main" id="{E8544A7E-F95C-9EB2-9DA7-406A9D6D27F6}"/>
              </a:ext>
            </a:extLst>
          </p:cNvPr>
          <p:cNvSpPr/>
          <p:nvPr userDrawn="1"/>
        </p:nvSpPr>
        <p:spPr>
          <a:xfrm>
            <a:off x="6848493" y="1179285"/>
            <a:ext cx="4804228" cy="449942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3" name="Text Placeholder 17">
            <a:extLst>
              <a:ext uri="{FF2B5EF4-FFF2-40B4-BE49-F238E27FC236}">
                <a16:creationId xmlns:a16="http://schemas.microsoft.com/office/drawing/2014/main" id="{4BDD17A4-CE95-C535-0A98-BD9587DCE029}"/>
              </a:ext>
            </a:extLst>
          </p:cNvPr>
          <p:cNvSpPr>
            <a:spLocks noGrp="1"/>
          </p:cNvSpPr>
          <p:nvPr>
            <p:ph type="body" sz="quarter" idx="19" hasCustomPrompt="1"/>
          </p:nvPr>
        </p:nvSpPr>
        <p:spPr>
          <a:xfrm>
            <a:off x="7225468" y="1530350"/>
            <a:ext cx="4082538" cy="298450"/>
          </a:xfrm>
        </p:spPr>
        <p:txBody>
          <a:bodyPr>
            <a:noAutofit/>
          </a:bodyPr>
          <a:lstStyle>
            <a:lvl1pPr marL="0" indent="0">
              <a:buNone/>
              <a:defRPr sz="1600" b="1" i="0">
                <a:solidFill>
                  <a:schemeClr val="tx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One</a:t>
            </a:r>
          </a:p>
        </p:txBody>
      </p:sp>
      <p:sp>
        <p:nvSpPr>
          <p:cNvPr id="4" name="Text Placeholder 9">
            <a:extLst>
              <a:ext uri="{FF2B5EF4-FFF2-40B4-BE49-F238E27FC236}">
                <a16:creationId xmlns:a16="http://schemas.microsoft.com/office/drawing/2014/main" id="{A6193B0E-381A-3421-69D4-3850262566CE}"/>
              </a:ext>
            </a:extLst>
          </p:cNvPr>
          <p:cNvSpPr>
            <a:spLocks noGrp="1"/>
          </p:cNvSpPr>
          <p:nvPr>
            <p:ph type="body" sz="quarter" idx="24" hasCustomPrompt="1"/>
          </p:nvPr>
        </p:nvSpPr>
        <p:spPr>
          <a:xfrm>
            <a:off x="7225469" y="1981077"/>
            <a:ext cx="4082538" cy="1359023"/>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p:txBody>
      </p:sp>
      <p:sp>
        <p:nvSpPr>
          <p:cNvPr id="5" name="Text Placeholder 17">
            <a:extLst>
              <a:ext uri="{FF2B5EF4-FFF2-40B4-BE49-F238E27FC236}">
                <a16:creationId xmlns:a16="http://schemas.microsoft.com/office/drawing/2014/main" id="{ABBF5975-E639-5EB4-AB69-4789AD63DE3E}"/>
              </a:ext>
            </a:extLst>
          </p:cNvPr>
          <p:cNvSpPr>
            <a:spLocks noGrp="1"/>
          </p:cNvSpPr>
          <p:nvPr>
            <p:ph type="body" sz="quarter" idx="27" hasCustomPrompt="1"/>
          </p:nvPr>
        </p:nvSpPr>
        <p:spPr>
          <a:xfrm>
            <a:off x="7225468" y="3492377"/>
            <a:ext cx="4082538" cy="298450"/>
          </a:xfrm>
        </p:spPr>
        <p:txBody>
          <a:bodyPr>
            <a:noAutofit/>
          </a:bodyPr>
          <a:lstStyle>
            <a:lvl1pPr marL="0" indent="0">
              <a:buNone/>
              <a:defRPr sz="1600" b="1" i="0">
                <a:solidFill>
                  <a:schemeClr val="tx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Three</a:t>
            </a:r>
          </a:p>
        </p:txBody>
      </p:sp>
      <p:sp>
        <p:nvSpPr>
          <p:cNvPr id="6" name="Text Placeholder 9">
            <a:extLst>
              <a:ext uri="{FF2B5EF4-FFF2-40B4-BE49-F238E27FC236}">
                <a16:creationId xmlns:a16="http://schemas.microsoft.com/office/drawing/2014/main" id="{21C37171-BBBE-C83D-EC1A-1E5E33623680}"/>
              </a:ext>
            </a:extLst>
          </p:cNvPr>
          <p:cNvSpPr>
            <a:spLocks noGrp="1"/>
          </p:cNvSpPr>
          <p:nvPr>
            <p:ph type="body" sz="quarter" idx="28" hasCustomPrompt="1"/>
          </p:nvPr>
        </p:nvSpPr>
        <p:spPr>
          <a:xfrm>
            <a:off x="7225469" y="3943104"/>
            <a:ext cx="4082538" cy="1333623"/>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p:txBody>
      </p:sp>
    </p:spTree>
    <p:extLst>
      <p:ext uri="{BB962C8B-B14F-4D97-AF65-F5344CB8AC3E}">
        <p14:creationId xmlns:p14="http://schemas.microsoft.com/office/powerpoint/2010/main" val="9755259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Divider - Image left">
    <p:bg>
      <p:bgPr>
        <a:solidFill>
          <a:srgbClr val="F2610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C775571-16D4-F429-5F10-D8B2ECC62948}"/>
              </a:ext>
            </a:extLst>
          </p:cNvPr>
          <p:cNvSpPr>
            <a:spLocks noGrp="1"/>
          </p:cNvSpPr>
          <p:nvPr>
            <p:ph type="sldNum" sz="quarter" idx="12"/>
          </p:nvPr>
        </p:nvSpPr>
        <p:spPr>
          <a:xfrm>
            <a:off x="9283700" y="6343650"/>
            <a:ext cx="2743200" cy="365125"/>
          </a:xfrm>
          <a:prstGeom prst="rect">
            <a:avLst/>
          </a:prstGeom>
        </p:spPr>
        <p:txBody>
          <a:bodyPr/>
          <a:lstStyle/>
          <a:p>
            <a:fld id="{1B021FA1-46B0-C844-B169-F504AC2B5D39}" type="slidenum">
              <a:rPr lang="en-US" smtClean="0"/>
              <a:t>‹#›</a:t>
            </a:fld>
            <a:endParaRPr lang="en-US"/>
          </a:p>
        </p:txBody>
      </p:sp>
      <p:sp>
        <p:nvSpPr>
          <p:cNvPr id="3" name="Rectangle 2">
            <a:extLst>
              <a:ext uri="{FF2B5EF4-FFF2-40B4-BE49-F238E27FC236}">
                <a16:creationId xmlns:a16="http://schemas.microsoft.com/office/drawing/2014/main" id="{4E695C06-8C3B-2786-B2D4-A91D7880E876}"/>
              </a:ext>
            </a:extLst>
          </p:cNvPr>
          <p:cNvSpPr/>
          <p:nvPr userDrawn="1"/>
        </p:nvSpPr>
        <p:spPr>
          <a:xfrm>
            <a:off x="5102352" y="0"/>
            <a:ext cx="7089649" cy="6858000"/>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pic>
        <p:nvPicPr>
          <p:cNvPr id="6" name="Picture 5" descr="A logo with orange and black text&#10;&#10;Description automatically generated">
            <a:extLst>
              <a:ext uri="{FF2B5EF4-FFF2-40B4-BE49-F238E27FC236}">
                <a16:creationId xmlns:a16="http://schemas.microsoft.com/office/drawing/2014/main" id="{1A88377F-2F8B-E7CA-6CF8-BDB86C7263F3}"/>
              </a:ext>
            </a:extLst>
          </p:cNvPr>
          <p:cNvPicPr>
            <a:picLocks noChangeAspect="1"/>
          </p:cNvPicPr>
          <p:nvPr userDrawn="1"/>
        </p:nvPicPr>
        <p:blipFill>
          <a:blip r:embed="rId2">
            <a:extLst>
              <a:ext uri="{BEBA8EAE-BF5A-486C-A8C5-ECC9F3942E4B}">
                <a14:imgProps xmlns:a14="http://schemas.microsoft.com/office/drawing/2010/main">
                  <a14:imgLayer r:embed="rId3">
                    <a14:imgEffect>
                      <a14:colorTemperature colorTemp="11500"/>
                    </a14:imgEffect>
                    <a14:imgEffect>
                      <a14:saturation sat="0"/>
                    </a14:imgEffect>
                    <a14:imgEffect>
                      <a14:brightnessContrast bright="100000"/>
                    </a14:imgEffect>
                  </a14:imgLayer>
                </a14:imgProps>
              </a:ext>
            </a:extLst>
          </a:blip>
          <a:stretch>
            <a:fillRect/>
          </a:stretch>
        </p:blipFill>
        <p:spPr>
          <a:xfrm>
            <a:off x="96979" y="6296499"/>
            <a:ext cx="1025237" cy="526972"/>
          </a:xfrm>
          <a:prstGeom prst="rect">
            <a:avLst/>
          </a:prstGeom>
        </p:spPr>
      </p:pic>
      <p:sp>
        <p:nvSpPr>
          <p:cNvPr id="8" name="Picture Placeholder 7">
            <a:extLst>
              <a:ext uri="{FF2B5EF4-FFF2-40B4-BE49-F238E27FC236}">
                <a16:creationId xmlns:a16="http://schemas.microsoft.com/office/drawing/2014/main" id="{FD7F8720-89F9-7DC9-2E3F-FC1EDD5404A6}"/>
              </a:ext>
            </a:extLst>
          </p:cNvPr>
          <p:cNvSpPr>
            <a:spLocks noGrp="1"/>
          </p:cNvSpPr>
          <p:nvPr>
            <p:ph type="pic" sz="quarter" idx="13"/>
          </p:nvPr>
        </p:nvSpPr>
        <p:spPr>
          <a:xfrm>
            <a:off x="-3175" y="0"/>
            <a:ext cx="5102225" cy="6858000"/>
          </a:xfrm>
        </p:spPr>
        <p:txBody>
          <a:bodyPr/>
          <a:lstStyle/>
          <a:p>
            <a:endParaRPr lang="en-US"/>
          </a:p>
        </p:txBody>
      </p:sp>
      <p:sp>
        <p:nvSpPr>
          <p:cNvPr id="12" name="Text Placeholder 13">
            <a:extLst>
              <a:ext uri="{FF2B5EF4-FFF2-40B4-BE49-F238E27FC236}">
                <a16:creationId xmlns:a16="http://schemas.microsoft.com/office/drawing/2014/main" id="{DB873730-E5E5-4A92-CDCB-8AECA41A2B36}"/>
              </a:ext>
            </a:extLst>
          </p:cNvPr>
          <p:cNvSpPr>
            <a:spLocks noGrp="1"/>
          </p:cNvSpPr>
          <p:nvPr>
            <p:ph type="body" sz="quarter" idx="14" hasCustomPrompt="1"/>
          </p:nvPr>
        </p:nvSpPr>
        <p:spPr>
          <a:xfrm>
            <a:off x="6096000" y="2460625"/>
            <a:ext cx="2578100" cy="1936750"/>
          </a:xfrm>
        </p:spPr>
        <p:txBody>
          <a:bodyPr>
            <a:noAutofit/>
          </a:bodyPr>
          <a:lstStyle>
            <a:lvl1pPr marL="0" indent="0" algn="l">
              <a:buNone/>
              <a:defRPr sz="44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Another Section Title</a:t>
            </a:r>
            <a:endParaRPr lang="en-US"/>
          </a:p>
        </p:txBody>
      </p:sp>
      <p:sp>
        <p:nvSpPr>
          <p:cNvPr id="2" name="Slide Number Placeholder 4">
            <a:extLst>
              <a:ext uri="{FF2B5EF4-FFF2-40B4-BE49-F238E27FC236}">
                <a16:creationId xmlns:a16="http://schemas.microsoft.com/office/drawing/2014/main" id="{DEFFF532-6439-5090-0AAC-60AF613C80D2}"/>
              </a:ext>
            </a:extLst>
          </p:cNvPr>
          <p:cNvSpPr txBox="1">
            <a:spLocks/>
          </p:cNvSpPr>
          <p:nvPr userDrawn="1"/>
        </p:nvSpPr>
        <p:spPr>
          <a:xfrm>
            <a:off x="9324728" y="6403763"/>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190E1-E93E-3C45-BC85-42D718F3CA0A}" type="slidenum">
              <a:rPr lang="en-US" smtClean="0"/>
              <a:pPr/>
              <a:t>‹#›</a:t>
            </a:fld>
            <a:endParaRPr lang="en-US"/>
          </a:p>
        </p:txBody>
      </p:sp>
    </p:spTree>
    <p:extLst>
      <p:ext uri="{BB962C8B-B14F-4D97-AF65-F5344CB8AC3E}">
        <p14:creationId xmlns:p14="http://schemas.microsoft.com/office/powerpoint/2010/main" val="24920677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genda - Vertical List">
    <p:bg>
      <p:bgPr>
        <a:solidFill>
          <a:srgbClr val="F2610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4572305-F644-F82F-A60E-3FEC4EB0019F}"/>
              </a:ext>
            </a:extLst>
          </p:cNvPr>
          <p:cNvSpPr/>
          <p:nvPr userDrawn="1"/>
        </p:nvSpPr>
        <p:spPr>
          <a:xfrm>
            <a:off x="5325585" y="0"/>
            <a:ext cx="6866417"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9" name="Text Placeholder 13">
            <a:extLst>
              <a:ext uri="{FF2B5EF4-FFF2-40B4-BE49-F238E27FC236}">
                <a16:creationId xmlns:a16="http://schemas.microsoft.com/office/drawing/2014/main" id="{A7456D1A-B72E-778F-732E-ABDF7E2D1360}"/>
              </a:ext>
            </a:extLst>
          </p:cNvPr>
          <p:cNvSpPr>
            <a:spLocks noGrp="1"/>
          </p:cNvSpPr>
          <p:nvPr>
            <p:ph type="body" sz="quarter" idx="14" hasCustomPrompt="1"/>
          </p:nvPr>
        </p:nvSpPr>
        <p:spPr>
          <a:xfrm>
            <a:off x="560942" y="3184525"/>
            <a:ext cx="2360058" cy="688975"/>
          </a:xfrm>
        </p:spPr>
        <p:txBody>
          <a:bodyPr>
            <a:normAutofit/>
          </a:bodyPr>
          <a:lstStyle>
            <a:lvl1pPr marL="0" indent="0" algn="l">
              <a:buNone/>
              <a:defRPr sz="44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Agenda</a:t>
            </a:r>
            <a:endParaRPr lang="en-US"/>
          </a:p>
        </p:txBody>
      </p:sp>
      <p:sp>
        <p:nvSpPr>
          <p:cNvPr id="3" name="Slide Number Placeholder 4">
            <a:extLst>
              <a:ext uri="{FF2B5EF4-FFF2-40B4-BE49-F238E27FC236}">
                <a16:creationId xmlns:a16="http://schemas.microsoft.com/office/drawing/2014/main" id="{76884834-2CA5-A77A-237D-58BAA631DF14}"/>
              </a:ext>
            </a:extLst>
          </p:cNvPr>
          <p:cNvSpPr>
            <a:spLocks noGrp="1"/>
          </p:cNvSpPr>
          <p:nvPr userDrawn="1"/>
        </p:nvSpPr>
        <p:spPr>
          <a:xfrm>
            <a:off x="9349027" y="640496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schemeClr val="tx2"/>
              </a:solidFill>
            </a:endParaRPr>
          </a:p>
        </p:txBody>
      </p:sp>
      <p:sp>
        <p:nvSpPr>
          <p:cNvPr id="6" name="Text Placeholder 5">
            <a:extLst>
              <a:ext uri="{FF2B5EF4-FFF2-40B4-BE49-F238E27FC236}">
                <a16:creationId xmlns:a16="http://schemas.microsoft.com/office/drawing/2014/main" id="{1302A53F-5518-0450-704F-E61F66911ECA}"/>
              </a:ext>
            </a:extLst>
          </p:cNvPr>
          <p:cNvSpPr>
            <a:spLocks noGrp="1"/>
          </p:cNvSpPr>
          <p:nvPr>
            <p:ph type="body" sz="quarter" idx="15"/>
          </p:nvPr>
        </p:nvSpPr>
        <p:spPr>
          <a:xfrm>
            <a:off x="5628323" y="1081881"/>
            <a:ext cx="5599112" cy="4694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812104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ersona - 2 Column">
    <p:bg>
      <p:bgPr>
        <a:solidFill>
          <a:srgbClr val="F2610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F16EC2D-EF6C-DE1C-F3C6-FC7D5CF18B1D}"/>
              </a:ext>
            </a:extLst>
          </p:cNvPr>
          <p:cNvSpPr/>
          <p:nvPr userDrawn="1"/>
        </p:nvSpPr>
        <p:spPr>
          <a:xfrm>
            <a:off x="4121726" y="0"/>
            <a:ext cx="8070274"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7" name="Oval 6">
            <a:extLst>
              <a:ext uri="{FF2B5EF4-FFF2-40B4-BE49-F238E27FC236}">
                <a16:creationId xmlns:a16="http://schemas.microsoft.com/office/drawing/2014/main" id="{86E7DDE0-B15E-2AE8-E4A7-0093E95A5FCB}"/>
              </a:ext>
            </a:extLst>
          </p:cNvPr>
          <p:cNvSpPr>
            <a:spLocks noChangeAspect="1"/>
          </p:cNvSpPr>
          <p:nvPr userDrawn="1"/>
        </p:nvSpPr>
        <p:spPr>
          <a:xfrm>
            <a:off x="2795175" y="1930553"/>
            <a:ext cx="2284173" cy="2286000"/>
          </a:xfrm>
          <a:prstGeom prst="ellips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0" name="Text Placeholder 9">
            <a:extLst>
              <a:ext uri="{FF2B5EF4-FFF2-40B4-BE49-F238E27FC236}">
                <a16:creationId xmlns:a16="http://schemas.microsoft.com/office/drawing/2014/main" id="{9AF2A193-C54F-4918-1A42-3499A709C126}"/>
              </a:ext>
            </a:extLst>
          </p:cNvPr>
          <p:cNvSpPr>
            <a:spLocks noGrp="1"/>
          </p:cNvSpPr>
          <p:nvPr>
            <p:ph type="body" sz="quarter" idx="13" hasCustomPrompt="1"/>
          </p:nvPr>
        </p:nvSpPr>
        <p:spPr>
          <a:xfrm>
            <a:off x="530677" y="4657322"/>
            <a:ext cx="3060700" cy="1524000"/>
          </a:xfrm>
        </p:spPr>
        <p:txBody>
          <a:bodyPr>
            <a:normAutofit/>
          </a:bodyPr>
          <a:lstStyle>
            <a:lvl1pPr marL="0" indent="0">
              <a:buNone/>
              <a:defRPr sz="14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Posuere</a:t>
            </a:r>
            <a:r>
              <a:rPr lang="en-US"/>
              <a:t> </a:t>
            </a:r>
            <a:r>
              <a:rPr lang="en-US" err="1"/>
              <a:t>urna</a:t>
            </a:r>
            <a:r>
              <a:rPr lang="en-US"/>
              <a:t> </a:t>
            </a:r>
            <a:r>
              <a:rPr lang="en-US" err="1"/>
              <a:t>nec</a:t>
            </a:r>
            <a:r>
              <a:rPr lang="en-US"/>
              <a:t> </a:t>
            </a:r>
            <a:r>
              <a:rPr lang="en-US" err="1"/>
              <a:t>tincidunt</a:t>
            </a:r>
            <a:r>
              <a:rPr lang="en-US"/>
              <a:t> </a:t>
            </a:r>
            <a:r>
              <a:rPr lang="en-US" err="1"/>
              <a:t>praesent</a:t>
            </a:r>
            <a:r>
              <a:rPr lang="en-US"/>
              <a:t> semper </a:t>
            </a:r>
            <a:r>
              <a:rPr lang="en-US" err="1"/>
              <a:t>feugiat</a:t>
            </a:r>
            <a:r>
              <a:rPr lang="en-US"/>
              <a:t> </a:t>
            </a:r>
            <a:r>
              <a:rPr lang="en-US" err="1"/>
              <a:t>nibh</a:t>
            </a:r>
            <a:r>
              <a:rPr lang="en-US"/>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err="1"/>
              <a:t>Posuere</a:t>
            </a:r>
            <a:r>
              <a:rPr lang="en-US"/>
              <a:t> </a:t>
            </a:r>
            <a:r>
              <a:rPr lang="en-US" err="1"/>
              <a:t>urna</a:t>
            </a:r>
            <a:r>
              <a:rPr lang="en-US"/>
              <a:t> </a:t>
            </a:r>
            <a:r>
              <a:rPr lang="en-US" err="1"/>
              <a:t>nec</a:t>
            </a:r>
            <a:r>
              <a:rPr lang="en-US"/>
              <a:t> </a:t>
            </a:r>
            <a:r>
              <a:rPr lang="en-US" err="1"/>
              <a:t>tincidunt</a:t>
            </a:r>
            <a:r>
              <a:rPr lang="en-US"/>
              <a:t> </a:t>
            </a:r>
            <a:r>
              <a:rPr lang="en-US" err="1"/>
              <a:t>praesent</a:t>
            </a:r>
            <a:r>
              <a:rPr lang="en-US"/>
              <a:t> semper </a:t>
            </a:r>
            <a:r>
              <a:rPr lang="en-US" err="1"/>
              <a:t>feugiat</a:t>
            </a:r>
            <a:r>
              <a:rPr lang="en-US"/>
              <a:t> </a:t>
            </a:r>
            <a:r>
              <a:rPr lang="en-US" err="1"/>
              <a:t>nibh</a:t>
            </a:r>
            <a:r>
              <a:rPr lang="en-US"/>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err="1"/>
              <a:t>Posuere</a:t>
            </a:r>
            <a:r>
              <a:rPr lang="en-US"/>
              <a:t> </a:t>
            </a:r>
            <a:r>
              <a:rPr lang="en-US" err="1"/>
              <a:t>urna</a:t>
            </a:r>
            <a:r>
              <a:rPr lang="en-US"/>
              <a:t> </a:t>
            </a:r>
            <a:r>
              <a:rPr lang="en-US" err="1"/>
              <a:t>nec</a:t>
            </a:r>
            <a:r>
              <a:rPr lang="en-US"/>
              <a:t> </a:t>
            </a:r>
            <a:r>
              <a:rPr lang="en-US" err="1"/>
              <a:t>tincidunt</a:t>
            </a:r>
            <a:r>
              <a:rPr lang="en-US"/>
              <a:t> </a:t>
            </a:r>
            <a:r>
              <a:rPr lang="en-US" err="1"/>
              <a:t>praesent</a:t>
            </a:r>
            <a:r>
              <a:rPr lang="en-US"/>
              <a:t> semper </a:t>
            </a:r>
            <a:r>
              <a:rPr lang="en-US" err="1"/>
              <a:t>feugiat</a:t>
            </a:r>
            <a:r>
              <a:rPr lang="en-US"/>
              <a:t> </a:t>
            </a:r>
            <a:r>
              <a:rPr lang="en-US" err="1"/>
              <a:t>nibh</a:t>
            </a:r>
            <a:r>
              <a:rPr lang="en-US"/>
              <a:t>.</a:t>
            </a:r>
          </a:p>
        </p:txBody>
      </p:sp>
      <p:sp>
        <p:nvSpPr>
          <p:cNvPr id="11" name="Google Shape;114;p22">
            <a:extLst>
              <a:ext uri="{FF2B5EF4-FFF2-40B4-BE49-F238E27FC236}">
                <a16:creationId xmlns:a16="http://schemas.microsoft.com/office/drawing/2014/main" id="{F6381029-1926-570C-2DDB-82BF71E0541F}"/>
              </a:ext>
            </a:extLst>
          </p:cNvPr>
          <p:cNvSpPr txBox="1">
            <a:spLocks noGrp="1"/>
          </p:cNvSpPr>
          <p:nvPr>
            <p:ph type="title"/>
          </p:nvPr>
        </p:nvSpPr>
        <p:spPr>
          <a:xfrm>
            <a:off x="265500" y="448252"/>
            <a:ext cx="2806884" cy="1482301"/>
          </a:xfrm>
          <a:prstGeom prst="rect">
            <a:avLst/>
          </a:prstGeom>
        </p:spPr>
        <p:txBody>
          <a:bodyPr>
            <a:normAutofit/>
          </a:bodyPr>
          <a:lstStyle/>
          <a:p>
            <a:r>
              <a:rPr lang="en-US" b="1">
                <a:solidFill>
                  <a:schemeClr val="bg1"/>
                </a:solidFill>
                <a:latin typeface="Arial" panose="020B0604020202020204" pitchFamily="34" charset="0"/>
              </a:rPr>
              <a:t>About</a:t>
            </a:r>
            <a:br>
              <a:rPr lang="en-US" b="1">
                <a:solidFill>
                  <a:schemeClr val="bg1"/>
                </a:solidFill>
                <a:latin typeface="Arial" panose="020B0604020202020204" pitchFamily="34" charset="0"/>
              </a:rPr>
            </a:br>
            <a:r>
              <a:rPr lang="en-US" b="1">
                <a:solidFill>
                  <a:schemeClr val="bg1"/>
                </a:solidFill>
                <a:latin typeface="Arial" panose="020B0604020202020204" pitchFamily="34" charset="0"/>
              </a:rPr>
              <a:t>Presenter</a:t>
            </a:r>
            <a:endParaRPr b="1">
              <a:solidFill>
                <a:schemeClr val="bg1"/>
              </a:solidFill>
              <a:latin typeface="Arial" panose="020B0604020202020204" pitchFamily="34" charset="0"/>
            </a:endParaRPr>
          </a:p>
        </p:txBody>
      </p:sp>
      <p:sp>
        <p:nvSpPr>
          <p:cNvPr id="12" name="Text Placeholder 9">
            <a:extLst>
              <a:ext uri="{FF2B5EF4-FFF2-40B4-BE49-F238E27FC236}">
                <a16:creationId xmlns:a16="http://schemas.microsoft.com/office/drawing/2014/main" id="{1C24063B-E493-4F7F-2FBC-0A2D0F893457}"/>
              </a:ext>
            </a:extLst>
          </p:cNvPr>
          <p:cNvSpPr>
            <a:spLocks noGrp="1"/>
          </p:cNvSpPr>
          <p:nvPr>
            <p:ph type="body" sz="quarter" idx="14" hasCustomPrompt="1"/>
          </p:nvPr>
        </p:nvSpPr>
        <p:spPr>
          <a:xfrm>
            <a:off x="5405573" y="1930553"/>
            <a:ext cx="5557250" cy="3251047"/>
          </a:xfrm>
        </p:spPr>
        <p:txBody>
          <a:bodyPr>
            <a:normAutofit/>
          </a:bodyPr>
          <a:lstStyle>
            <a:lvl1pPr marL="0" indent="0">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 </a:t>
            </a:r>
          </a:p>
          <a:p>
            <a:pPr lvl="0"/>
            <a:r>
              <a:rPr lang="en-US" err="1"/>
              <a:t>Pellentesque</a:t>
            </a:r>
            <a:r>
              <a:rPr lang="en-US"/>
              <a:t> </a:t>
            </a:r>
            <a:r>
              <a:rPr lang="en-US" err="1"/>
              <a:t>adipiscing</a:t>
            </a:r>
            <a:r>
              <a:rPr lang="en-US"/>
              <a:t> </a:t>
            </a:r>
            <a:r>
              <a:rPr lang="en-US" err="1"/>
              <a:t>commodo</a:t>
            </a:r>
            <a:r>
              <a:rPr lang="en-US"/>
              <a:t> </a:t>
            </a:r>
            <a:r>
              <a:rPr lang="en-US" err="1"/>
              <a:t>elit</a:t>
            </a:r>
            <a:r>
              <a:rPr lang="en-US"/>
              <a:t> at </a:t>
            </a:r>
            <a:r>
              <a:rPr lang="en-US" err="1"/>
              <a:t>imperdiet</a:t>
            </a:r>
            <a:r>
              <a:rPr lang="en-US"/>
              <a:t> dui </a:t>
            </a:r>
            <a:r>
              <a:rPr lang="en-US" err="1"/>
              <a:t>accumsan</a:t>
            </a:r>
            <a:r>
              <a:rPr lang="en-US"/>
              <a:t> sit </a:t>
            </a:r>
            <a:r>
              <a:rPr lang="en-US" err="1"/>
              <a:t>amet</a:t>
            </a:r>
            <a:r>
              <a:rPr lang="en-US"/>
              <a:t>. </a:t>
            </a:r>
            <a:r>
              <a:rPr lang="en-US" err="1"/>
              <a:t>Turpis</a:t>
            </a:r>
            <a:r>
              <a:rPr lang="en-US"/>
              <a:t> </a:t>
            </a:r>
            <a:r>
              <a:rPr lang="en-US" err="1"/>
              <a:t>egestas</a:t>
            </a:r>
            <a:r>
              <a:rPr lang="en-US"/>
              <a:t> sed tempus </a:t>
            </a:r>
            <a:r>
              <a:rPr lang="en-US" err="1"/>
              <a:t>urna</a:t>
            </a:r>
            <a:r>
              <a:rPr lang="en-US"/>
              <a:t> et pharetra pharetra </a:t>
            </a:r>
            <a:r>
              <a:rPr lang="en-US" err="1"/>
              <a:t>massa</a:t>
            </a:r>
            <a:r>
              <a:rPr lang="en-US"/>
              <a:t> </a:t>
            </a:r>
            <a:r>
              <a:rPr lang="en-US" err="1"/>
              <a:t>massa</a:t>
            </a:r>
            <a:r>
              <a:rPr lang="en-US"/>
              <a:t>. Diam </a:t>
            </a:r>
            <a:r>
              <a:rPr lang="en-US" err="1"/>
              <a:t>phasellus</a:t>
            </a:r>
            <a:r>
              <a:rPr lang="en-US"/>
              <a:t> vestibulum lorem sed </a:t>
            </a:r>
            <a:r>
              <a:rPr lang="en-US" err="1"/>
              <a:t>risus</a:t>
            </a:r>
            <a:r>
              <a:rPr lang="en-US"/>
              <a:t> </a:t>
            </a:r>
            <a:r>
              <a:rPr lang="en-US" err="1"/>
              <a:t>ultricies</a:t>
            </a:r>
            <a:r>
              <a:rPr lang="en-US"/>
              <a:t> </a:t>
            </a:r>
            <a:r>
              <a:rPr lang="en-US" err="1"/>
              <a:t>tristique</a:t>
            </a:r>
            <a:r>
              <a:rPr lang="en-US"/>
              <a:t>. Aenean vel </a:t>
            </a:r>
            <a:r>
              <a:rPr lang="en-US" err="1"/>
              <a:t>elit</a:t>
            </a:r>
            <a:r>
              <a:rPr lang="en-US"/>
              <a:t> </a:t>
            </a:r>
            <a:r>
              <a:rPr lang="en-US" err="1"/>
              <a:t>scelerisque</a:t>
            </a:r>
            <a:r>
              <a:rPr lang="en-US"/>
              <a:t> </a:t>
            </a:r>
            <a:r>
              <a:rPr lang="en-US" err="1"/>
              <a:t>mauris</a:t>
            </a:r>
            <a:r>
              <a:rPr lang="en-US"/>
              <a:t> </a:t>
            </a:r>
            <a:r>
              <a:rPr lang="en-US" err="1"/>
              <a:t>pellentesque</a:t>
            </a:r>
            <a:r>
              <a:rPr lang="en-US"/>
              <a:t> pulvinar </a:t>
            </a:r>
            <a:r>
              <a:rPr lang="en-US" err="1"/>
              <a:t>pellentesque</a:t>
            </a:r>
            <a:r>
              <a:rPr lang="en-US"/>
              <a:t> habitant.</a:t>
            </a:r>
          </a:p>
          <a:p>
            <a:pPr lvl="0"/>
            <a:r>
              <a:rPr lang="en-US" err="1"/>
              <a:t>Risus</a:t>
            </a:r>
            <a:r>
              <a:rPr lang="en-US"/>
              <a:t> </a:t>
            </a:r>
            <a:r>
              <a:rPr lang="en-US" err="1"/>
              <a:t>feugiat</a:t>
            </a:r>
            <a:r>
              <a:rPr lang="en-US"/>
              <a:t> in ante </a:t>
            </a:r>
            <a:r>
              <a:rPr lang="en-US" err="1"/>
              <a:t>metus</a:t>
            </a:r>
            <a:r>
              <a:rPr lang="en-US"/>
              <a:t> dictum. Et </a:t>
            </a:r>
            <a:r>
              <a:rPr lang="en-US" err="1"/>
              <a:t>sollicitudin</a:t>
            </a:r>
            <a:r>
              <a:rPr lang="en-US"/>
              <a:t> ac </a:t>
            </a:r>
            <a:r>
              <a:rPr lang="en-US" err="1"/>
              <a:t>orci</a:t>
            </a:r>
            <a:r>
              <a:rPr lang="en-US"/>
              <a:t> </a:t>
            </a:r>
            <a:r>
              <a:rPr lang="en-US" err="1"/>
              <a:t>phasellus</a:t>
            </a:r>
            <a:r>
              <a:rPr lang="en-US"/>
              <a:t> </a:t>
            </a:r>
            <a:r>
              <a:rPr lang="en-US" err="1"/>
              <a:t>egestas</a:t>
            </a:r>
            <a:r>
              <a:rPr lang="en-US"/>
              <a:t> </a:t>
            </a:r>
            <a:r>
              <a:rPr lang="en-US" err="1"/>
              <a:t>tellus</a:t>
            </a:r>
            <a:r>
              <a:rPr lang="en-US"/>
              <a:t> </a:t>
            </a:r>
            <a:r>
              <a:rPr lang="en-US" err="1"/>
              <a:t>rutrum</a:t>
            </a:r>
            <a:r>
              <a:rPr lang="en-US"/>
              <a:t>. </a:t>
            </a:r>
            <a:r>
              <a:rPr lang="en-US" err="1"/>
              <a:t>Laoreet</a:t>
            </a:r>
            <a:r>
              <a:rPr lang="en-US"/>
              <a:t> id </a:t>
            </a:r>
            <a:r>
              <a:rPr lang="en-US" err="1"/>
              <a:t>donec</a:t>
            </a:r>
            <a:r>
              <a:rPr lang="en-US"/>
              <a:t> </a:t>
            </a:r>
            <a:r>
              <a:rPr lang="en-US" err="1"/>
              <a:t>ultrices</a:t>
            </a:r>
            <a:r>
              <a:rPr lang="en-US"/>
              <a:t> </a:t>
            </a:r>
            <a:r>
              <a:rPr lang="en-US" err="1"/>
              <a:t>tincidunt</a:t>
            </a:r>
            <a:r>
              <a:rPr lang="en-US"/>
              <a:t> </a:t>
            </a:r>
            <a:r>
              <a:rPr lang="en-US" err="1"/>
              <a:t>arcu</a:t>
            </a:r>
            <a:r>
              <a:rPr lang="en-US"/>
              <a:t> non. Sem </a:t>
            </a:r>
            <a:r>
              <a:rPr lang="en-US" err="1"/>
              <a:t>viverra</a:t>
            </a:r>
            <a:r>
              <a:rPr lang="en-US"/>
              <a:t> </a:t>
            </a:r>
            <a:r>
              <a:rPr lang="en-US" err="1"/>
              <a:t>aliquet</a:t>
            </a:r>
            <a:r>
              <a:rPr lang="en-US"/>
              <a:t> </a:t>
            </a:r>
            <a:r>
              <a:rPr lang="en-US" err="1"/>
              <a:t>eget</a:t>
            </a:r>
            <a:r>
              <a:rPr lang="en-US"/>
              <a:t> sit </a:t>
            </a:r>
            <a:r>
              <a:rPr lang="en-US" err="1"/>
              <a:t>amet</a:t>
            </a:r>
            <a:r>
              <a:rPr lang="en-US"/>
              <a:t> </a:t>
            </a:r>
            <a:r>
              <a:rPr lang="en-US" err="1"/>
              <a:t>tellus</a:t>
            </a:r>
            <a:r>
              <a:rPr lang="en-US"/>
              <a:t>. Justo </a:t>
            </a:r>
            <a:r>
              <a:rPr lang="en-US" err="1"/>
              <a:t>donec</a:t>
            </a:r>
            <a:r>
              <a:rPr lang="en-US"/>
              <a:t> </a:t>
            </a:r>
            <a:r>
              <a:rPr lang="en-US" err="1"/>
              <a:t>enim</a:t>
            </a:r>
            <a:r>
              <a:rPr lang="en-US"/>
              <a:t> diam </a:t>
            </a:r>
            <a:r>
              <a:rPr lang="en-US" err="1"/>
              <a:t>vulputate</a:t>
            </a:r>
            <a:r>
              <a:rPr lang="en-US"/>
              <a:t> </a:t>
            </a:r>
            <a:r>
              <a:rPr lang="en-US" err="1"/>
              <a:t>ut</a:t>
            </a:r>
            <a:r>
              <a:rPr lang="en-US"/>
              <a:t> pharetra sit. </a:t>
            </a:r>
            <a:r>
              <a:rPr lang="en-US" err="1"/>
              <a:t>Adipiscing</a:t>
            </a:r>
            <a:r>
              <a:rPr lang="en-US"/>
              <a:t> vitae </a:t>
            </a:r>
            <a:r>
              <a:rPr lang="en-US" err="1"/>
              <a:t>proin</a:t>
            </a:r>
            <a:r>
              <a:rPr lang="en-US"/>
              <a:t> </a:t>
            </a:r>
            <a:r>
              <a:rPr lang="en-US" err="1"/>
              <a:t>sagittis</a:t>
            </a:r>
            <a:r>
              <a:rPr lang="en-US"/>
              <a:t> </a:t>
            </a:r>
            <a:r>
              <a:rPr lang="en-US" err="1"/>
              <a:t>nisl</a:t>
            </a:r>
            <a:r>
              <a:rPr lang="en-US"/>
              <a:t> </a:t>
            </a:r>
            <a:r>
              <a:rPr lang="en-US" err="1"/>
              <a:t>rhoncus</a:t>
            </a:r>
            <a:r>
              <a:rPr lang="en-US"/>
              <a:t> </a:t>
            </a:r>
            <a:r>
              <a:rPr lang="en-US" err="1"/>
              <a:t>mattis</a:t>
            </a:r>
            <a:r>
              <a:rPr lang="en-US"/>
              <a:t>.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ut</a:t>
            </a:r>
            <a:r>
              <a:rPr lang="en-US"/>
              <a:t> </a:t>
            </a:r>
            <a:r>
              <a:rPr lang="en-US" err="1"/>
              <a:t>aliquam</a:t>
            </a:r>
            <a:r>
              <a:rPr lang="en-US"/>
              <a:t> </a:t>
            </a:r>
            <a:r>
              <a:rPr lang="en-US" err="1"/>
              <a:t>purus</a:t>
            </a:r>
            <a:r>
              <a:rPr lang="en-US"/>
              <a:t>.</a:t>
            </a:r>
          </a:p>
        </p:txBody>
      </p:sp>
      <p:sp>
        <p:nvSpPr>
          <p:cNvPr id="14" name="Picture Placeholder 27">
            <a:extLst>
              <a:ext uri="{FF2B5EF4-FFF2-40B4-BE49-F238E27FC236}">
                <a16:creationId xmlns:a16="http://schemas.microsoft.com/office/drawing/2014/main" id="{7D304C24-F0BF-8033-28CC-6B18CA44A3F5}"/>
              </a:ext>
            </a:extLst>
          </p:cNvPr>
          <p:cNvSpPr>
            <a:spLocks noGrp="1"/>
          </p:cNvSpPr>
          <p:nvPr>
            <p:ph type="pic" sz="quarter" idx="21"/>
          </p:nvPr>
        </p:nvSpPr>
        <p:spPr>
          <a:xfrm>
            <a:off x="2668174" y="1943253"/>
            <a:ext cx="2298853" cy="2298853"/>
          </a:xfrm>
          <a:prstGeom prst="ellipse">
            <a:avLst/>
          </a:prstGeom>
        </p:spPr>
        <p:txBody>
          <a:bodyPr/>
          <a:lstStyle/>
          <a:p>
            <a:endParaRPr lang="en-US"/>
          </a:p>
        </p:txBody>
      </p:sp>
      <p:sp>
        <p:nvSpPr>
          <p:cNvPr id="3" name="Slide Number Placeholder 4">
            <a:extLst>
              <a:ext uri="{FF2B5EF4-FFF2-40B4-BE49-F238E27FC236}">
                <a16:creationId xmlns:a16="http://schemas.microsoft.com/office/drawing/2014/main" id="{73F7071C-16BA-243C-41DC-5D9FAF6DE0BA}"/>
              </a:ext>
            </a:extLst>
          </p:cNvPr>
          <p:cNvSpPr>
            <a:spLocks noGrp="1"/>
          </p:cNvSpPr>
          <p:nvPr userDrawn="1"/>
        </p:nvSpPr>
        <p:spPr>
          <a:xfrm>
            <a:off x="9349027" y="640496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190E1-E93E-3C45-BC85-42D718F3CA0A}" type="slidenum">
              <a:rPr lang="en-US" smtClean="0">
                <a:solidFill>
                  <a:schemeClr val="tx2"/>
                </a:solidFill>
              </a:rPr>
              <a:pPr/>
              <a:t>‹#›</a:t>
            </a:fld>
            <a:endParaRPr lang="en-US">
              <a:solidFill>
                <a:schemeClr val="tx2"/>
              </a:solidFill>
            </a:endParaRPr>
          </a:p>
        </p:txBody>
      </p:sp>
    </p:spTree>
    <p:extLst>
      <p:ext uri="{BB962C8B-B14F-4D97-AF65-F5344CB8AC3E}">
        <p14:creationId xmlns:p14="http://schemas.microsoft.com/office/powerpoint/2010/main" val="1717822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 Section - Image Left">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7A00DAB-014F-63DB-1D2B-5172EA7479AB}"/>
              </a:ext>
            </a:extLst>
          </p:cNvPr>
          <p:cNvSpPr/>
          <p:nvPr userDrawn="1"/>
        </p:nvSpPr>
        <p:spPr>
          <a:xfrm>
            <a:off x="5283199" y="3429000"/>
            <a:ext cx="6908801" cy="3429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6" name="Rectangle 5">
            <a:extLst>
              <a:ext uri="{FF2B5EF4-FFF2-40B4-BE49-F238E27FC236}">
                <a16:creationId xmlns:a16="http://schemas.microsoft.com/office/drawing/2014/main" id="{63D9E48F-9D39-906D-0EB5-A4B7998A29EF}"/>
              </a:ext>
            </a:extLst>
          </p:cNvPr>
          <p:cNvSpPr/>
          <p:nvPr userDrawn="1"/>
        </p:nvSpPr>
        <p:spPr>
          <a:xfrm>
            <a:off x="5283199" y="0"/>
            <a:ext cx="6908801" cy="3193143"/>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2" name="Picture Placeholder 11">
            <a:extLst>
              <a:ext uri="{FF2B5EF4-FFF2-40B4-BE49-F238E27FC236}">
                <a16:creationId xmlns:a16="http://schemas.microsoft.com/office/drawing/2014/main" id="{7930FA54-8EEB-6AF8-7670-E5BF6EB647C6}"/>
              </a:ext>
            </a:extLst>
          </p:cNvPr>
          <p:cNvSpPr>
            <a:spLocks noGrp="1"/>
          </p:cNvSpPr>
          <p:nvPr>
            <p:ph type="pic" sz="quarter" idx="10"/>
          </p:nvPr>
        </p:nvSpPr>
        <p:spPr>
          <a:xfrm>
            <a:off x="0" y="0"/>
            <a:ext cx="5283200" cy="6858000"/>
          </a:xfrm>
        </p:spPr>
        <p:txBody>
          <a:bodyPr/>
          <a:lstStyle/>
          <a:p>
            <a:endParaRPr lang="en-US"/>
          </a:p>
        </p:txBody>
      </p:sp>
      <p:sp>
        <p:nvSpPr>
          <p:cNvPr id="13" name="Text Placeholder 13">
            <a:extLst>
              <a:ext uri="{FF2B5EF4-FFF2-40B4-BE49-F238E27FC236}">
                <a16:creationId xmlns:a16="http://schemas.microsoft.com/office/drawing/2014/main" id="{A4717954-0C4F-1BA6-FBAE-0D2CF5013282}"/>
              </a:ext>
            </a:extLst>
          </p:cNvPr>
          <p:cNvSpPr>
            <a:spLocks noGrp="1"/>
          </p:cNvSpPr>
          <p:nvPr>
            <p:ph type="body" sz="quarter" idx="14" hasCustomPrompt="1"/>
          </p:nvPr>
        </p:nvSpPr>
        <p:spPr>
          <a:xfrm>
            <a:off x="5733720" y="696765"/>
            <a:ext cx="5810579" cy="2046436"/>
          </a:xfrm>
        </p:spPr>
        <p:txBody>
          <a:bodyPr>
            <a:normAutofit/>
          </a:bodyPr>
          <a:lstStyle>
            <a:lvl1pPr marL="0" indent="0" algn="l">
              <a:buNone/>
              <a:defRPr sz="44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Purus semper </a:t>
            </a:r>
            <a:r>
              <a:rPr lang="en-US" b="1" i="0" err="1">
                <a:latin typeface="Arial" panose="020B0604020202020204" pitchFamily="34" charset="0"/>
                <a:cs typeface="Arial" panose="020B0604020202020204" pitchFamily="34" charset="0"/>
              </a:rPr>
              <a:t>eget</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duis</a:t>
            </a:r>
            <a:r>
              <a:rPr lang="en-US" b="1" i="0">
                <a:latin typeface="Arial" panose="020B0604020202020204" pitchFamily="34" charset="0"/>
                <a:cs typeface="Arial" panose="020B0604020202020204" pitchFamily="34" charset="0"/>
              </a:rPr>
              <a:t> at.</a:t>
            </a:r>
            <a:endParaRPr lang="en-US"/>
          </a:p>
        </p:txBody>
      </p:sp>
      <p:sp>
        <p:nvSpPr>
          <p:cNvPr id="14" name="Text Placeholder 13">
            <a:extLst>
              <a:ext uri="{FF2B5EF4-FFF2-40B4-BE49-F238E27FC236}">
                <a16:creationId xmlns:a16="http://schemas.microsoft.com/office/drawing/2014/main" id="{6DD9422B-3FF3-C3F5-7C61-60603878F3E6}"/>
              </a:ext>
            </a:extLst>
          </p:cNvPr>
          <p:cNvSpPr>
            <a:spLocks noGrp="1"/>
          </p:cNvSpPr>
          <p:nvPr>
            <p:ph type="body" sz="quarter" idx="15" hasCustomPrompt="1"/>
          </p:nvPr>
        </p:nvSpPr>
        <p:spPr>
          <a:xfrm>
            <a:off x="5733720" y="4027875"/>
            <a:ext cx="5810579" cy="653142"/>
          </a:xfrm>
        </p:spPr>
        <p:txBody>
          <a:bodyPr>
            <a:normAutofit/>
          </a:bodyPr>
          <a:lstStyle>
            <a:lvl1pPr marL="0" indent="0" algn="l">
              <a:buNone/>
              <a:defRPr sz="2000" b="1" i="0">
                <a:solidFill>
                  <a:schemeClr val="tx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sed tempus. Et pharetra pharetra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ultricies</a:t>
            </a:r>
            <a:r>
              <a:rPr lang="en-US" b="1" i="0">
                <a:latin typeface="Arial" panose="020B0604020202020204" pitchFamily="34" charset="0"/>
                <a:cs typeface="Arial" panose="020B0604020202020204" pitchFamily="34" charset="0"/>
              </a:rPr>
              <a:t>.</a:t>
            </a:r>
            <a:endParaRPr lang="en-US"/>
          </a:p>
        </p:txBody>
      </p:sp>
      <p:sp>
        <p:nvSpPr>
          <p:cNvPr id="15" name="Text Placeholder 9">
            <a:extLst>
              <a:ext uri="{FF2B5EF4-FFF2-40B4-BE49-F238E27FC236}">
                <a16:creationId xmlns:a16="http://schemas.microsoft.com/office/drawing/2014/main" id="{8D38EEF4-B947-5859-B737-6FC00849AF3C}"/>
              </a:ext>
            </a:extLst>
          </p:cNvPr>
          <p:cNvSpPr>
            <a:spLocks noGrp="1"/>
          </p:cNvSpPr>
          <p:nvPr>
            <p:ph type="body" sz="quarter" idx="24" hasCustomPrompt="1"/>
          </p:nvPr>
        </p:nvSpPr>
        <p:spPr>
          <a:xfrm>
            <a:off x="5733719" y="4804388"/>
            <a:ext cx="5810579" cy="1371599"/>
          </a:xfrm>
        </p:spPr>
        <p:txBody>
          <a:bodyPr>
            <a:noAutofit/>
          </a:bodyPr>
          <a:lstStyle>
            <a:lvl1pPr marL="0" indent="0">
              <a:lnSpc>
                <a:spcPct val="100000"/>
              </a:lnSpc>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p:txBody>
      </p:sp>
      <p:sp>
        <p:nvSpPr>
          <p:cNvPr id="3" name="Slide Number Placeholder 4">
            <a:extLst>
              <a:ext uri="{FF2B5EF4-FFF2-40B4-BE49-F238E27FC236}">
                <a16:creationId xmlns:a16="http://schemas.microsoft.com/office/drawing/2014/main" id="{826DB30D-51F6-7F01-A512-0214AD992802}"/>
              </a:ext>
            </a:extLst>
          </p:cNvPr>
          <p:cNvSpPr>
            <a:spLocks noGrp="1"/>
          </p:cNvSpPr>
          <p:nvPr userDrawn="1"/>
        </p:nvSpPr>
        <p:spPr>
          <a:xfrm>
            <a:off x="9349027" y="640496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190E1-E93E-3C45-BC85-42D718F3CA0A}" type="slidenum">
              <a:rPr lang="en-US" smtClean="0">
                <a:solidFill>
                  <a:schemeClr val="tx2"/>
                </a:solidFill>
              </a:rPr>
              <a:pPr/>
              <a:t>‹#›</a:t>
            </a:fld>
            <a:endParaRPr lang="en-US">
              <a:solidFill>
                <a:schemeClr val="tx2"/>
              </a:solidFill>
            </a:endParaRPr>
          </a:p>
        </p:txBody>
      </p:sp>
    </p:spTree>
    <p:extLst>
      <p:ext uri="{BB962C8B-B14F-4D97-AF65-F5344CB8AC3E}">
        <p14:creationId xmlns:p14="http://schemas.microsoft.com/office/powerpoint/2010/main" val="2556589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 Column - Numbered Sections">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385A5E4-8159-2CCB-D073-AD68D7723A51}"/>
              </a:ext>
            </a:extLst>
          </p:cNvPr>
          <p:cNvSpPr/>
          <p:nvPr userDrawn="1"/>
        </p:nvSpPr>
        <p:spPr>
          <a:xfrm>
            <a:off x="0" y="0"/>
            <a:ext cx="12192000" cy="23381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3" name="Rectangle 2">
            <a:extLst>
              <a:ext uri="{FF2B5EF4-FFF2-40B4-BE49-F238E27FC236}">
                <a16:creationId xmlns:a16="http://schemas.microsoft.com/office/drawing/2014/main" id="{B64086E3-AA13-3D7F-1E59-18589F604EEB}"/>
              </a:ext>
            </a:extLst>
          </p:cNvPr>
          <p:cNvSpPr/>
          <p:nvPr userDrawn="1"/>
        </p:nvSpPr>
        <p:spPr>
          <a:xfrm>
            <a:off x="0" y="2338127"/>
            <a:ext cx="12192000" cy="38898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7" name="TextBox 6">
            <a:extLst>
              <a:ext uri="{FF2B5EF4-FFF2-40B4-BE49-F238E27FC236}">
                <a16:creationId xmlns:a16="http://schemas.microsoft.com/office/drawing/2014/main" id="{CACE59D2-4F01-3D19-94F5-6C36652DDD07}"/>
              </a:ext>
            </a:extLst>
          </p:cNvPr>
          <p:cNvSpPr txBox="1"/>
          <p:nvPr userDrawn="1"/>
        </p:nvSpPr>
        <p:spPr>
          <a:xfrm>
            <a:off x="552123" y="2623742"/>
            <a:ext cx="3032908" cy="553998"/>
          </a:xfrm>
          <a:prstGeom prst="rect">
            <a:avLst/>
          </a:prstGeom>
          <a:noFill/>
        </p:spPr>
        <p:txBody>
          <a:bodyPr wrap="square" lIns="0" tIns="0" rIns="0" bIns="0" rtlCol="0">
            <a:spAutoFit/>
          </a:bodyPr>
          <a:lstStyle/>
          <a:p>
            <a:pPr algn="r"/>
            <a:r>
              <a:rPr lang="en-US" sz="3600" b="1">
                <a:solidFill>
                  <a:srgbClr val="F26101"/>
                </a:solidFill>
                <a:latin typeface="Arial" panose="020B0604020202020204" pitchFamily="34" charset="0"/>
              </a:rPr>
              <a:t>01</a:t>
            </a:r>
          </a:p>
        </p:txBody>
      </p:sp>
      <p:sp>
        <p:nvSpPr>
          <p:cNvPr id="9" name="TextBox 8">
            <a:extLst>
              <a:ext uri="{FF2B5EF4-FFF2-40B4-BE49-F238E27FC236}">
                <a16:creationId xmlns:a16="http://schemas.microsoft.com/office/drawing/2014/main" id="{87BFAF4A-B44D-00C7-7C95-238A6133F34D}"/>
              </a:ext>
            </a:extLst>
          </p:cNvPr>
          <p:cNvSpPr txBox="1"/>
          <p:nvPr userDrawn="1"/>
        </p:nvSpPr>
        <p:spPr>
          <a:xfrm>
            <a:off x="4579546" y="2623742"/>
            <a:ext cx="3032908" cy="553998"/>
          </a:xfrm>
          <a:prstGeom prst="rect">
            <a:avLst/>
          </a:prstGeom>
          <a:noFill/>
        </p:spPr>
        <p:txBody>
          <a:bodyPr wrap="square" lIns="0" tIns="0" rIns="0" bIns="0" rtlCol="0">
            <a:spAutoFit/>
          </a:bodyPr>
          <a:lstStyle/>
          <a:p>
            <a:pPr algn="r"/>
            <a:r>
              <a:rPr lang="en-US" sz="3600" b="1">
                <a:solidFill>
                  <a:srgbClr val="F26101"/>
                </a:solidFill>
                <a:latin typeface="Arial" panose="020B0604020202020204" pitchFamily="34" charset="0"/>
              </a:rPr>
              <a:t>02</a:t>
            </a:r>
          </a:p>
        </p:txBody>
      </p:sp>
      <p:sp>
        <p:nvSpPr>
          <p:cNvPr id="11" name="TextBox 10">
            <a:extLst>
              <a:ext uri="{FF2B5EF4-FFF2-40B4-BE49-F238E27FC236}">
                <a16:creationId xmlns:a16="http://schemas.microsoft.com/office/drawing/2014/main" id="{3F1B2540-8548-756B-3D34-31A6EC8FC67C}"/>
              </a:ext>
            </a:extLst>
          </p:cNvPr>
          <p:cNvSpPr txBox="1"/>
          <p:nvPr userDrawn="1"/>
        </p:nvSpPr>
        <p:spPr>
          <a:xfrm>
            <a:off x="8606969" y="2623742"/>
            <a:ext cx="3032908" cy="553998"/>
          </a:xfrm>
          <a:prstGeom prst="rect">
            <a:avLst/>
          </a:prstGeom>
          <a:noFill/>
        </p:spPr>
        <p:txBody>
          <a:bodyPr wrap="square" lIns="0" tIns="0" rIns="0" bIns="0" rtlCol="0">
            <a:spAutoFit/>
          </a:bodyPr>
          <a:lstStyle/>
          <a:p>
            <a:pPr algn="r"/>
            <a:r>
              <a:rPr lang="en-US" sz="3600" b="1">
                <a:solidFill>
                  <a:srgbClr val="F26101"/>
                </a:solidFill>
                <a:latin typeface="Arial" panose="020B0604020202020204" pitchFamily="34" charset="0"/>
              </a:rPr>
              <a:t>03</a:t>
            </a:r>
          </a:p>
        </p:txBody>
      </p:sp>
      <p:cxnSp>
        <p:nvCxnSpPr>
          <p:cNvPr id="17" name="Straight Connector 16">
            <a:extLst>
              <a:ext uri="{FF2B5EF4-FFF2-40B4-BE49-F238E27FC236}">
                <a16:creationId xmlns:a16="http://schemas.microsoft.com/office/drawing/2014/main" id="{C898B768-BC8A-FAC5-3437-643856DEDF5B}"/>
              </a:ext>
            </a:extLst>
          </p:cNvPr>
          <p:cNvCxnSpPr/>
          <p:nvPr userDrawn="1"/>
        </p:nvCxnSpPr>
        <p:spPr>
          <a:xfrm>
            <a:off x="552121" y="3235796"/>
            <a:ext cx="303290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44FF6F8-BE02-5690-D67A-A24A0C4DCAD7}"/>
              </a:ext>
            </a:extLst>
          </p:cNvPr>
          <p:cNvCxnSpPr/>
          <p:nvPr userDrawn="1"/>
        </p:nvCxnSpPr>
        <p:spPr>
          <a:xfrm>
            <a:off x="4579545" y="3235796"/>
            <a:ext cx="303290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0D29456-0DDE-0271-8BB2-457B66F00DD3}"/>
              </a:ext>
            </a:extLst>
          </p:cNvPr>
          <p:cNvCxnSpPr/>
          <p:nvPr userDrawn="1"/>
        </p:nvCxnSpPr>
        <p:spPr>
          <a:xfrm>
            <a:off x="8606968" y="3235796"/>
            <a:ext cx="3032909"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2" name="Text Placeholder 13">
            <a:extLst>
              <a:ext uri="{FF2B5EF4-FFF2-40B4-BE49-F238E27FC236}">
                <a16:creationId xmlns:a16="http://schemas.microsoft.com/office/drawing/2014/main" id="{997F0715-58EA-0992-9267-67B226045985}"/>
              </a:ext>
            </a:extLst>
          </p:cNvPr>
          <p:cNvSpPr>
            <a:spLocks noGrp="1"/>
          </p:cNvSpPr>
          <p:nvPr>
            <p:ph type="body" sz="quarter" idx="14" hasCustomPrompt="1"/>
          </p:nvPr>
        </p:nvSpPr>
        <p:spPr>
          <a:xfrm>
            <a:off x="345147" y="660399"/>
            <a:ext cx="10069241" cy="1175893"/>
          </a:xfrm>
        </p:spPr>
        <p:txBody>
          <a:bodyPr>
            <a:noAutofit/>
          </a:bodyPr>
          <a:lstStyle>
            <a:lvl1pPr marL="0" indent="0" algn="l">
              <a:buNone/>
              <a:defRPr sz="4400" b="1" i="0">
                <a:solidFill>
                  <a:srgbClr val="F2610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Sed Tempus. Et Pharetra Pharetra Massa.</a:t>
            </a:r>
            <a:endParaRPr lang="en-US"/>
          </a:p>
        </p:txBody>
      </p:sp>
      <p:sp>
        <p:nvSpPr>
          <p:cNvPr id="23" name="Text Placeholder 9">
            <a:extLst>
              <a:ext uri="{FF2B5EF4-FFF2-40B4-BE49-F238E27FC236}">
                <a16:creationId xmlns:a16="http://schemas.microsoft.com/office/drawing/2014/main" id="{B5521AF7-EF69-9B7E-2260-352ECB753709}"/>
              </a:ext>
            </a:extLst>
          </p:cNvPr>
          <p:cNvSpPr>
            <a:spLocks noGrp="1"/>
          </p:cNvSpPr>
          <p:nvPr>
            <p:ph type="body" sz="quarter" idx="24" hasCustomPrompt="1"/>
          </p:nvPr>
        </p:nvSpPr>
        <p:spPr>
          <a:xfrm>
            <a:off x="498605" y="3566886"/>
            <a:ext cx="3086425" cy="1912533"/>
          </a:xfrm>
        </p:spPr>
        <p:txBody>
          <a:bodyPr>
            <a:no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et </a:t>
            </a:r>
            <a:r>
              <a:rPr lang="en-US" err="1"/>
              <a:t>quam</a:t>
            </a:r>
            <a:r>
              <a:rPr lang="en-US"/>
              <a:t> </a:t>
            </a:r>
            <a:r>
              <a:rPr lang="en-US" err="1"/>
              <a:t>tellus</a:t>
            </a:r>
            <a:r>
              <a:rPr lang="en-US"/>
              <a:t>.</a:t>
            </a:r>
          </a:p>
        </p:txBody>
      </p:sp>
      <p:sp>
        <p:nvSpPr>
          <p:cNvPr id="26" name="Text Placeholder 9">
            <a:extLst>
              <a:ext uri="{FF2B5EF4-FFF2-40B4-BE49-F238E27FC236}">
                <a16:creationId xmlns:a16="http://schemas.microsoft.com/office/drawing/2014/main" id="{D0D80783-5D10-2E05-C46A-0C02D11949B3}"/>
              </a:ext>
            </a:extLst>
          </p:cNvPr>
          <p:cNvSpPr>
            <a:spLocks noGrp="1"/>
          </p:cNvSpPr>
          <p:nvPr>
            <p:ph type="body" sz="quarter" idx="25" hasCustomPrompt="1"/>
          </p:nvPr>
        </p:nvSpPr>
        <p:spPr>
          <a:xfrm>
            <a:off x="4575014" y="3566886"/>
            <a:ext cx="3086425" cy="1912533"/>
          </a:xfrm>
        </p:spPr>
        <p:txBody>
          <a:bodyPr>
            <a:no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et </a:t>
            </a:r>
            <a:r>
              <a:rPr lang="en-US" err="1"/>
              <a:t>quam</a:t>
            </a:r>
            <a:r>
              <a:rPr lang="en-US"/>
              <a:t> </a:t>
            </a:r>
            <a:r>
              <a:rPr lang="en-US" err="1"/>
              <a:t>tellus</a:t>
            </a:r>
            <a:r>
              <a:rPr lang="en-US"/>
              <a:t>.</a:t>
            </a:r>
          </a:p>
        </p:txBody>
      </p:sp>
      <p:sp>
        <p:nvSpPr>
          <p:cNvPr id="27" name="Text Placeholder 9">
            <a:extLst>
              <a:ext uri="{FF2B5EF4-FFF2-40B4-BE49-F238E27FC236}">
                <a16:creationId xmlns:a16="http://schemas.microsoft.com/office/drawing/2014/main" id="{F0F42D93-6B12-9865-6F15-9F64F705EA95}"/>
              </a:ext>
            </a:extLst>
          </p:cNvPr>
          <p:cNvSpPr>
            <a:spLocks noGrp="1"/>
          </p:cNvSpPr>
          <p:nvPr>
            <p:ph type="body" sz="quarter" idx="26" hasCustomPrompt="1"/>
          </p:nvPr>
        </p:nvSpPr>
        <p:spPr>
          <a:xfrm>
            <a:off x="8581621" y="3566886"/>
            <a:ext cx="3086425" cy="1912533"/>
          </a:xfrm>
        </p:spPr>
        <p:txBody>
          <a:bodyPr>
            <a:no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et </a:t>
            </a:r>
            <a:r>
              <a:rPr lang="en-US" err="1"/>
              <a:t>quam</a:t>
            </a:r>
            <a:r>
              <a:rPr lang="en-US"/>
              <a:t> </a:t>
            </a:r>
            <a:r>
              <a:rPr lang="en-US" err="1"/>
              <a:t>tellus</a:t>
            </a:r>
            <a:r>
              <a:rPr lang="en-US"/>
              <a:t>.</a:t>
            </a:r>
          </a:p>
        </p:txBody>
      </p:sp>
      <p:sp>
        <p:nvSpPr>
          <p:cNvPr id="28" name="Text Placeholder 13">
            <a:extLst>
              <a:ext uri="{FF2B5EF4-FFF2-40B4-BE49-F238E27FC236}">
                <a16:creationId xmlns:a16="http://schemas.microsoft.com/office/drawing/2014/main" id="{3444071E-4FE4-4EF9-4B06-38A379EC1715}"/>
              </a:ext>
            </a:extLst>
          </p:cNvPr>
          <p:cNvSpPr>
            <a:spLocks noGrp="1"/>
          </p:cNvSpPr>
          <p:nvPr>
            <p:ph type="body" sz="quarter" idx="20" hasCustomPrompt="1"/>
          </p:nvPr>
        </p:nvSpPr>
        <p:spPr>
          <a:xfrm>
            <a:off x="3816349" y="6421488"/>
            <a:ext cx="4559300" cy="250074"/>
          </a:xfrm>
        </p:spPr>
        <p:txBody>
          <a:bodyPr>
            <a:normAutofit/>
          </a:bodyPr>
          <a:lstStyle>
            <a:lvl1pPr marL="0" indent="0" algn="ctr">
              <a:buNone/>
              <a:defRPr sz="14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Sed Tempus</a:t>
            </a:r>
            <a:endParaRPr lang="en-US"/>
          </a:p>
        </p:txBody>
      </p:sp>
    </p:spTree>
    <p:extLst>
      <p:ext uri="{BB962C8B-B14F-4D97-AF65-F5344CB8AC3E}">
        <p14:creationId xmlns:p14="http://schemas.microsoft.com/office/powerpoint/2010/main" val="36609047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Column - Numbered Sections Al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1DFABA3-06B9-4C40-726A-096612A7D118}"/>
              </a:ext>
            </a:extLst>
          </p:cNvPr>
          <p:cNvSpPr/>
          <p:nvPr userDrawn="1"/>
        </p:nvSpPr>
        <p:spPr>
          <a:xfrm>
            <a:off x="0" y="0"/>
            <a:ext cx="12192000" cy="23381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7" name="TextBox 6">
            <a:extLst>
              <a:ext uri="{FF2B5EF4-FFF2-40B4-BE49-F238E27FC236}">
                <a16:creationId xmlns:a16="http://schemas.microsoft.com/office/drawing/2014/main" id="{CACE59D2-4F01-3D19-94F5-6C36652DDD07}"/>
              </a:ext>
            </a:extLst>
          </p:cNvPr>
          <p:cNvSpPr txBox="1"/>
          <p:nvPr userDrawn="1"/>
        </p:nvSpPr>
        <p:spPr>
          <a:xfrm>
            <a:off x="552123" y="2623742"/>
            <a:ext cx="3032908" cy="553998"/>
          </a:xfrm>
          <a:prstGeom prst="rect">
            <a:avLst/>
          </a:prstGeom>
          <a:noFill/>
        </p:spPr>
        <p:txBody>
          <a:bodyPr wrap="square" lIns="0" tIns="0" rIns="0" bIns="0" rtlCol="0">
            <a:spAutoFit/>
          </a:bodyPr>
          <a:lstStyle/>
          <a:p>
            <a:pPr algn="r"/>
            <a:r>
              <a:rPr lang="en-US" sz="3600" b="1">
                <a:solidFill>
                  <a:schemeClr val="bg1"/>
                </a:solidFill>
                <a:latin typeface="Arial" panose="020B0604020202020204" pitchFamily="34" charset="0"/>
              </a:rPr>
              <a:t>01</a:t>
            </a:r>
          </a:p>
        </p:txBody>
      </p:sp>
      <p:sp>
        <p:nvSpPr>
          <p:cNvPr id="9" name="TextBox 8">
            <a:extLst>
              <a:ext uri="{FF2B5EF4-FFF2-40B4-BE49-F238E27FC236}">
                <a16:creationId xmlns:a16="http://schemas.microsoft.com/office/drawing/2014/main" id="{87BFAF4A-B44D-00C7-7C95-238A6133F34D}"/>
              </a:ext>
            </a:extLst>
          </p:cNvPr>
          <p:cNvSpPr txBox="1"/>
          <p:nvPr userDrawn="1"/>
        </p:nvSpPr>
        <p:spPr>
          <a:xfrm>
            <a:off x="4579546" y="2623742"/>
            <a:ext cx="3032908" cy="553998"/>
          </a:xfrm>
          <a:prstGeom prst="rect">
            <a:avLst/>
          </a:prstGeom>
          <a:noFill/>
        </p:spPr>
        <p:txBody>
          <a:bodyPr wrap="square" lIns="0" tIns="0" rIns="0" bIns="0" rtlCol="0">
            <a:spAutoFit/>
          </a:bodyPr>
          <a:lstStyle/>
          <a:p>
            <a:pPr algn="r"/>
            <a:r>
              <a:rPr lang="en-US" sz="3600" b="1">
                <a:solidFill>
                  <a:schemeClr val="bg1"/>
                </a:solidFill>
                <a:latin typeface="Arial" panose="020B0604020202020204" pitchFamily="34" charset="0"/>
              </a:rPr>
              <a:t>02</a:t>
            </a:r>
          </a:p>
        </p:txBody>
      </p:sp>
      <p:sp>
        <p:nvSpPr>
          <p:cNvPr id="11" name="TextBox 10">
            <a:extLst>
              <a:ext uri="{FF2B5EF4-FFF2-40B4-BE49-F238E27FC236}">
                <a16:creationId xmlns:a16="http://schemas.microsoft.com/office/drawing/2014/main" id="{3F1B2540-8548-756B-3D34-31A6EC8FC67C}"/>
              </a:ext>
            </a:extLst>
          </p:cNvPr>
          <p:cNvSpPr txBox="1"/>
          <p:nvPr userDrawn="1"/>
        </p:nvSpPr>
        <p:spPr>
          <a:xfrm>
            <a:off x="8606969" y="2623742"/>
            <a:ext cx="3032908" cy="553998"/>
          </a:xfrm>
          <a:prstGeom prst="rect">
            <a:avLst/>
          </a:prstGeom>
          <a:noFill/>
        </p:spPr>
        <p:txBody>
          <a:bodyPr wrap="square" lIns="0" tIns="0" rIns="0" bIns="0" rtlCol="0">
            <a:spAutoFit/>
          </a:bodyPr>
          <a:lstStyle/>
          <a:p>
            <a:pPr algn="r"/>
            <a:r>
              <a:rPr lang="en-US" sz="3600" b="1">
                <a:solidFill>
                  <a:schemeClr val="bg1"/>
                </a:solidFill>
                <a:latin typeface="Arial" panose="020B0604020202020204" pitchFamily="34" charset="0"/>
              </a:rPr>
              <a:t>03</a:t>
            </a:r>
          </a:p>
        </p:txBody>
      </p:sp>
      <p:cxnSp>
        <p:nvCxnSpPr>
          <p:cNvPr id="17" name="Straight Connector 16">
            <a:extLst>
              <a:ext uri="{FF2B5EF4-FFF2-40B4-BE49-F238E27FC236}">
                <a16:creationId xmlns:a16="http://schemas.microsoft.com/office/drawing/2014/main" id="{C898B768-BC8A-FAC5-3437-643856DEDF5B}"/>
              </a:ext>
            </a:extLst>
          </p:cNvPr>
          <p:cNvCxnSpPr/>
          <p:nvPr userDrawn="1"/>
        </p:nvCxnSpPr>
        <p:spPr>
          <a:xfrm>
            <a:off x="552121" y="3235796"/>
            <a:ext cx="3032909"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544FF6F8-BE02-5690-D67A-A24A0C4DCAD7}"/>
              </a:ext>
            </a:extLst>
          </p:cNvPr>
          <p:cNvCxnSpPr/>
          <p:nvPr userDrawn="1"/>
        </p:nvCxnSpPr>
        <p:spPr>
          <a:xfrm>
            <a:off x="4579545" y="3235796"/>
            <a:ext cx="3032909"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A0D29456-0DDE-0271-8BB2-457B66F00DD3}"/>
              </a:ext>
            </a:extLst>
          </p:cNvPr>
          <p:cNvCxnSpPr/>
          <p:nvPr userDrawn="1"/>
        </p:nvCxnSpPr>
        <p:spPr>
          <a:xfrm>
            <a:off x="8606968" y="3235796"/>
            <a:ext cx="3032909"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22" name="Text Placeholder 13">
            <a:extLst>
              <a:ext uri="{FF2B5EF4-FFF2-40B4-BE49-F238E27FC236}">
                <a16:creationId xmlns:a16="http://schemas.microsoft.com/office/drawing/2014/main" id="{997F0715-58EA-0992-9267-67B226045985}"/>
              </a:ext>
            </a:extLst>
          </p:cNvPr>
          <p:cNvSpPr>
            <a:spLocks noGrp="1"/>
          </p:cNvSpPr>
          <p:nvPr>
            <p:ph type="body" sz="quarter" idx="14" hasCustomPrompt="1"/>
          </p:nvPr>
        </p:nvSpPr>
        <p:spPr>
          <a:xfrm>
            <a:off x="345147" y="660399"/>
            <a:ext cx="10069241" cy="1175893"/>
          </a:xfrm>
        </p:spPr>
        <p:txBody>
          <a:bodyPr>
            <a:noAutofit/>
          </a:bodyPr>
          <a:lstStyle>
            <a:lvl1pPr marL="0" indent="0" algn="l">
              <a:buNone/>
              <a:defRPr sz="4400" b="1" i="0">
                <a:solidFill>
                  <a:srgbClr val="F2610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Sed Tempus. Et Pharetra Pharetra Massa.</a:t>
            </a:r>
            <a:endParaRPr lang="en-US"/>
          </a:p>
        </p:txBody>
      </p:sp>
      <p:sp>
        <p:nvSpPr>
          <p:cNvPr id="23" name="Text Placeholder 9">
            <a:extLst>
              <a:ext uri="{FF2B5EF4-FFF2-40B4-BE49-F238E27FC236}">
                <a16:creationId xmlns:a16="http://schemas.microsoft.com/office/drawing/2014/main" id="{B5521AF7-EF69-9B7E-2260-352ECB753709}"/>
              </a:ext>
            </a:extLst>
          </p:cNvPr>
          <p:cNvSpPr>
            <a:spLocks noGrp="1"/>
          </p:cNvSpPr>
          <p:nvPr>
            <p:ph type="body" sz="quarter" idx="24" hasCustomPrompt="1"/>
          </p:nvPr>
        </p:nvSpPr>
        <p:spPr>
          <a:xfrm>
            <a:off x="498605" y="3566886"/>
            <a:ext cx="3086425" cy="1912533"/>
          </a:xfrm>
        </p:spPr>
        <p:txBody>
          <a:bodyPr>
            <a:noAutofit/>
          </a:bodyPr>
          <a:lstStyle>
            <a:lvl1pPr marL="0" indent="0">
              <a:lnSpc>
                <a:spcPct val="100000"/>
              </a:lnSpc>
              <a:buNone/>
              <a:defRPr sz="12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et </a:t>
            </a:r>
            <a:r>
              <a:rPr lang="en-US" err="1"/>
              <a:t>quam</a:t>
            </a:r>
            <a:r>
              <a:rPr lang="en-US"/>
              <a:t> </a:t>
            </a:r>
            <a:r>
              <a:rPr lang="en-US" err="1"/>
              <a:t>tellus</a:t>
            </a:r>
            <a:r>
              <a:rPr lang="en-US"/>
              <a:t>.</a:t>
            </a:r>
          </a:p>
        </p:txBody>
      </p:sp>
      <p:sp>
        <p:nvSpPr>
          <p:cNvPr id="26" name="Text Placeholder 9">
            <a:extLst>
              <a:ext uri="{FF2B5EF4-FFF2-40B4-BE49-F238E27FC236}">
                <a16:creationId xmlns:a16="http://schemas.microsoft.com/office/drawing/2014/main" id="{D0D80783-5D10-2E05-C46A-0C02D11949B3}"/>
              </a:ext>
            </a:extLst>
          </p:cNvPr>
          <p:cNvSpPr>
            <a:spLocks noGrp="1"/>
          </p:cNvSpPr>
          <p:nvPr>
            <p:ph type="body" sz="quarter" idx="25" hasCustomPrompt="1"/>
          </p:nvPr>
        </p:nvSpPr>
        <p:spPr>
          <a:xfrm>
            <a:off x="4575014" y="3566886"/>
            <a:ext cx="3086425" cy="1912533"/>
          </a:xfrm>
        </p:spPr>
        <p:txBody>
          <a:bodyPr>
            <a:noAutofit/>
          </a:bodyPr>
          <a:lstStyle>
            <a:lvl1pPr marL="0" indent="0">
              <a:lnSpc>
                <a:spcPct val="100000"/>
              </a:lnSpc>
              <a:buNone/>
              <a:defRPr sz="12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et </a:t>
            </a:r>
            <a:r>
              <a:rPr lang="en-US" err="1"/>
              <a:t>quam</a:t>
            </a:r>
            <a:r>
              <a:rPr lang="en-US"/>
              <a:t> </a:t>
            </a:r>
            <a:r>
              <a:rPr lang="en-US" err="1"/>
              <a:t>tellus</a:t>
            </a:r>
            <a:r>
              <a:rPr lang="en-US"/>
              <a:t>.</a:t>
            </a:r>
          </a:p>
        </p:txBody>
      </p:sp>
      <p:sp>
        <p:nvSpPr>
          <p:cNvPr id="27" name="Text Placeholder 9">
            <a:extLst>
              <a:ext uri="{FF2B5EF4-FFF2-40B4-BE49-F238E27FC236}">
                <a16:creationId xmlns:a16="http://schemas.microsoft.com/office/drawing/2014/main" id="{F0F42D93-6B12-9865-6F15-9F64F705EA95}"/>
              </a:ext>
            </a:extLst>
          </p:cNvPr>
          <p:cNvSpPr>
            <a:spLocks noGrp="1"/>
          </p:cNvSpPr>
          <p:nvPr>
            <p:ph type="body" sz="quarter" idx="26" hasCustomPrompt="1"/>
          </p:nvPr>
        </p:nvSpPr>
        <p:spPr>
          <a:xfrm>
            <a:off x="8581621" y="3566886"/>
            <a:ext cx="3086425" cy="1912533"/>
          </a:xfrm>
        </p:spPr>
        <p:txBody>
          <a:bodyPr>
            <a:noAutofit/>
          </a:bodyPr>
          <a:lstStyle>
            <a:lvl1pPr marL="0" indent="0">
              <a:lnSpc>
                <a:spcPct val="100000"/>
              </a:lnSpc>
              <a:buNone/>
              <a:defRPr sz="12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et </a:t>
            </a:r>
            <a:r>
              <a:rPr lang="en-US" err="1"/>
              <a:t>quam</a:t>
            </a:r>
            <a:r>
              <a:rPr lang="en-US"/>
              <a:t> </a:t>
            </a:r>
            <a:r>
              <a:rPr lang="en-US" err="1"/>
              <a:t>tellus</a:t>
            </a:r>
            <a:r>
              <a:rPr lang="en-US"/>
              <a:t>.</a:t>
            </a:r>
          </a:p>
        </p:txBody>
      </p:sp>
      <p:sp>
        <p:nvSpPr>
          <p:cNvPr id="28" name="Text Placeholder 13">
            <a:extLst>
              <a:ext uri="{FF2B5EF4-FFF2-40B4-BE49-F238E27FC236}">
                <a16:creationId xmlns:a16="http://schemas.microsoft.com/office/drawing/2014/main" id="{3444071E-4FE4-4EF9-4B06-38A379EC1715}"/>
              </a:ext>
            </a:extLst>
          </p:cNvPr>
          <p:cNvSpPr>
            <a:spLocks noGrp="1"/>
          </p:cNvSpPr>
          <p:nvPr>
            <p:ph type="body" sz="quarter" idx="20" hasCustomPrompt="1"/>
          </p:nvPr>
        </p:nvSpPr>
        <p:spPr>
          <a:xfrm>
            <a:off x="3816349" y="6421488"/>
            <a:ext cx="4559300" cy="250074"/>
          </a:xfrm>
        </p:spPr>
        <p:txBody>
          <a:bodyPr>
            <a:normAutofit/>
          </a:bodyPr>
          <a:lstStyle>
            <a:lvl1pPr marL="0" indent="0" algn="ctr">
              <a:buNone/>
              <a:defRPr sz="14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Sed Tempus</a:t>
            </a:r>
            <a:endParaRPr lang="en-US"/>
          </a:p>
        </p:txBody>
      </p:sp>
    </p:spTree>
    <p:extLst>
      <p:ext uri="{BB962C8B-B14F-4D97-AF65-F5344CB8AC3E}">
        <p14:creationId xmlns:p14="http://schemas.microsoft.com/office/powerpoint/2010/main" val="4132977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ank You Al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B0C69E6-E9A2-A52E-0697-A63DC5BF3E22}"/>
              </a:ext>
            </a:extLst>
          </p:cNvPr>
          <p:cNvSpPr/>
          <p:nvPr userDrawn="1"/>
        </p:nvSpPr>
        <p:spPr>
          <a:xfrm>
            <a:off x="0" y="5254171"/>
            <a:ext cx="12192000" cy="1640114"/>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7" name="Text Placeholder 13">
            <a:extLst>
              <a:ext uri="{FF2B5EF4-FFF2-40B4-BE49-F238E27FC236}">
                <a16:creationId xmlns:a16="http://schemas.microsoft.com/office/drawing/2014/main" id="{A94D68EE-2EDF-CA6B-75EA-8290733A0E31}"/>
              </a:ext>
            </a:extLst>
          </p:cNvPr>
          <p:cNvSpPr>
            <a:spLocks noGrp="1"/>
          </p:cNvSpPr>
          <p:nvPr>
            <p:ph type="body" sz="quarter" idx="14" hasCustomPrompt="1"/>
          </p:nvPr>
        </p:nvSpPr>
        <p:spPr>
          <a:xfrm>
            <a:off x="3296033" y="5767118"/>
            <a:ext cx="5599934" cy="614219"/>
          </a:xfrm>
        </p:spPr>
        <p:txBody>
          <a:bodyPr>
            <a:noAutofit/>
          </a:bodyPr>
          <a:lstStyle>
            <a:lvl1pPr marL="0" indent="0" algn="ctr">
              <a:buNone/>
              <a:defRPr sz="44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Thank You</a:t>
            </a:r>
            <a:endParaRPr lang="en-US"/>
          </a:p>
        </p:txBody>
      </p:sp>
      <p:sp>
        <p:nvSpPr>
          <p:cNvPr id="9" name="Picture Placeholder 8">
            <a:extLst>
              <a:ext uri="{FF2B5EF4-FFF2-40B4-BE49-F238E27FC236}">
                <a16:creationId xmlns:a16="http://schemas.microsoft.com/office/drawing/2014/main" id="{964BC05E-3AD7-A7E0-3780-989B16FAA943}"/>
              </a:ext>
            </a:extLst>
          </p:cNvPr>
          <p:cNvSpPr>
            <a:spLocks noGrp="1"/>
          </p:cNvSpPr>
          <p:nvPr>
            <p:ph type="pic" sz="quarter" idx="15"/>
          </p:nvPr>
        </p:nvSpPr>
        <p:spPr>
          <a:xfrm>
            <a:off x="0" y="0"/>
            <a:ext cx="12192000" cy="5254625"/>
          </a:xfrm>
        </p:spPr>
        <p:txBody>
          <a:bodyPr/>
          <a:lstStyle/>
          <a:p>
            <a:endParaRPr lang="en-US"/>
          </a:p>
        </p:txBody>
      </p:sp>
    </p:spTree>
    <p:extLst>
      <p:ext uri="{BB962C8B-B14F-4D97-AF65-F5344CB8AC3E}">
        <p14:creationId xmlns:p14="http://schemas.microsoft.com/office/powerpoint/2010/main" val="268046804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Column - Image Lef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B2EAFEE-B47F-CABD-D6B6-2276AE2DB452}"/>
              </a:ext>
            </a:extLst>
          </p:cNvPr>
          <p:cNvSpPr/>
          <p:nvPr userDrawn="1"/>
        </p:nvSpPr>
        <p:spPr>
          <a:xfrm>
            <a:off x="609600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2" name="Picture Placeholder 11">
            <a:extLst>
              <a:ext uri="{FF2B5EF4-FFF2-40B4-BE49-F238E27FC236}">
                <a16:creationId xmlns:a16="http://schemas.microsoft.com/office/drawing/2014/main" id="{C5FDB6AE-0D12-0ADE-D0BF-3890F8815130}"/>
              </a:ext>
            </a:extLst>
          </p:cNvPr>
          <p:cNvSpPr>
            <a:spLocks noGrp="1"/>
          </p:cNvSpPr>
          <p:nvPr>
            <p:ph type="pic" sz="quarter" idx="10"/>
          </p:nvPr>
        </p:nvSpPr>
        <p:spPr>
          <a:xfrm>
            <a:off x="0" y="-23093"/>
            <a:ext cx="6082412" cy="6082412"/>
          </a:xfrm>
        </p:spPr>
        <p:txBody>
          <a:bodyPr/>
          <a:lstStyle/>
          <a:p>
            <a:endParaRPr lang="en-US"/>
          </a:p>
        </p:txBody>
      </p:sp>
      <p:sp>
        <p:nvSpPr>
          <p:cNvPr id="3" name="Text Placeholder 17">
            <a:extLst>
              <a:ext uri="{FF2B5EF4-FFF2-40B4-BE49-F238E27FC236}">
                <a16:creationId xmlns:a16="http://schemas.microsoft.com/office/drawing/2014/main" id="{1AD0C1B5-85D8-A797-FDB3-44174B79A8E9}"/>
              </a:ext>
            </a:extLst>
          </p:cNvPr>
          <p:cNvSpPr>
            <a:spLocks noGrp="1"/>
          </p:cNvSpPr>
          <p:nvPr>
            <p:ph type="body" sz="quarter" idx="18" hasCustomPrompt="1"/>
          </p:nvPr>
        </p:nvSpPr>
        <p:spPr>
          <a:xfrm>
            <a:off x="6726705" y="1487196"/>
            <a:ext cx="4557822" cy="1165949"/>
          </a:xfrm>
        </p:spPr>
        <p:txBody>
          <a:bodyPr>
            <a:noAutofit/>
          </a:bodyPr>
          <a:lstStyle>
            <a:lvl1pPr marL="0" indent="0">
              <a:buNone/>
              <a:defRPr sz="2000" b="1" i="0">
                <a:solidFill>
                  <a:schemeClr val="tx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 pharetra pharetra </a:t>
            </a:r>
            <a:r>
              <a:rPr lang="en-US" err="1"/>
              <a:t>massa</a:t>
            </a:r>
            <a:r>
              <a:rPr lang="en-US"/>
              <a:t> </a:t>
            </a:r>
            <a:r>
              <a:rPr lang="en-US" err="1"/>
              <a:t>massa</a:t>
            </a:r>
            <a:r>
              <a:rPr lang="en-US"/>
              <a:t> </a:t>
            </a:r>
            <a:r>
              <a:rPr lang="en-US" err="1"/>
              <a:t>ultricies</a:t>
            </a:r>
            <a:r>
              <a:rPr lang="en-US"/>
              <a:t>. </a:t>
            </a:r>
            <a:r>
              <a:rPr lang="en-US" err="1"/>
              <a:t>Facilisis</a:t>
            </a:r>
            <a:r>
              <a:rPr lang="en-US"/>
              <a:t> magna </a:t>
            </a:r>
            <a:r>
              <a:rPr lang="en-US" err="1"/>
              <a:t>etiam</a:t>
            </a:r>
            <a:r>
              <a:rPr lang="en-US"/>
              <a:t> </a:t>
            </a:r>
            <a:r>
              <a:rPr lang="en-US" err="1"/>
              <a:t>tempor</a:t>
            </a:r>
            <a:r>
              <a:rPr lang="en-US"/>
              <a:t> </a:t>
            </a:r>
            <a:r>
              <a:rPr lang="en-US" err="1"/>
              <a:t>orci</a:t>
            </a:r>
            <a:r>
              <a:rPr lang="en-US"/>
              <a:t> </a:t>
            </a:r>
            <a:r>
              <a:rPr lang="en-US" err="1"/>
              <a:t>eu</a:t>
            </a:r>
            <a:r>
              <a:rPr lang="en-US"/>
              <a:t> </a:t>
            </a:r>
            <a:r>
              <a:rPr lang="en-US" err="1"/>
              <a:t>lobortis</a:t>
            </a:r>
            <a:r>
              <a:rPr lang="en-US"/>
              <a:t>.</a:t>
            </a:r>
          </a:p>
        </p:txBody>
      </p:sp>
      <p:sp>
        <p:nvSpPr>
          <p:cNvPr id="4" name="Text Placeholder 9">
            <a:extLst>
              <a:ext uri="{FF2B5EF4-FFF2-40B4-BE49-F238E27FC236}">
                <a16:creationId xmlns:a16="http://schemas.microsoft.com/office/drawing/2014/main" id="{54CD3755-FAA5-F52B-4056-E0541FB8EA2C}"/>
              </a:ext>
            </a:extLst>
          </p:cNvPr>
          <p:cNvSpPr>
            <a:spLocks noGrp="1"/>
          </p:cNvSpPr>
          <p:nvPr>
            <p:ph type="body" sz="quarter" idx="28" hasCustomPrompt="1"/>
          </p:nvPr>
        </p:nvSpPr>
        <p:spPr>
          <a:xfrm>
            <a:off x="6726704" y="2737758"/>
            <a:ext cx="4557823" cy="2651659"/>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 </a:t>
            </a:r>
            <a:r>
              <a:rPr lang="en-US" err="1"/>
              <a:t>accumsan</a:t>
            </a:r>
            <a:r>
              <a:rPr lang="en-US"/>
              <a:t> in </a:t>
            </a:r>
            <a:r>
              <a:rPr lang="en-US" err="1"/>
              <a:t>nisl</a:t>
            </a:r>
            <a:r>
              <a:rPr lang="en-US"/>
              <a:t> nisi </a:t>
            </a:r>
            <a:r>
              <a:rPr lang="en-US" err="1"/>
              <a:t>scelerisque</a:t>
            </a:r>
            <a:r>
              <a:rPr lang="en-US"/>
              <a:t>. Et </a:t>
            </a:r>
            <a:r>
              <a:rPr lang="en-US" err="1"/>
              <a:t>molestie</a:t>
            </a:r>
            <a:r>
              <a:rPr lang="en-US"/>
              <a:t> ac </a:t>
            </a:r>
            <a:r>
              <a:rPr lang="en-US" err="1"/>
              <a:t>feugiat</a:t>
            </a:r>
            <a:r>
              <a:rPr lang="en-US"/>
              <a:t> sed </a:t>
            </a:r>
            <a:r>
              <a:rPr lang="en-US" err="1"/>
              <a:t>lectus</a:t>
            </a:r>
            <a:r>
              <a:rPr lang="en-US"/>
              <a:t> vestibulum </a:t>
            </a:r>
            <a:r>
              <a:rPr lang="en-US" err="1"/>
              <a:t>mattis</a:t>
            </a:r>
            <a:r>
              <a:rPr lang="en-US"/>
              <a:t> </a:t>
            </a:r>
            <a:r>
              <a:rPr lang="en-US" err="1"/>
              <a:t>ullamcorper</a:t>
            </a:r>
            <a:r>
              <a:rPr lang="en-US"/>
              <a:t>. </a:t>
            </a:r>
            <a:r>
              <a:rPr lang="en-US" err="1"/>
              <a:t>Interdum</a:t>
            </a:r>
            <a:r>
              <a:rPr lang="en-US"/>
              <a:t> </a:t>
            </a:r>
            <a:r>
              <a:rPr lang="en-US" err="1"/>
              <a:t>consectetur</a:t>
            </a:r>
            <a:r>
              <a:rPr lang="en-US"/>
              <a:t> libero id </a:t>
            </a:r>
            <a:r>
              <a:rPr lang="en-US" err="1"/>
              <a:t>faucibus</a:t>
            </a:r>
            <a:r>
              <a:rPr lang="en-US"/>
              <a:t> </a:t>
            </a:r>
            <a:r>
              <a:rPr lang="en-US" err="1"/>
              <a:t>nisl</a:t>
            </a:r>
            <a:r>
              <a:rPr lang="en-US"/>
              <a:t> </a:t>
            </a:r>
            <a:r>
              <a:rPr lang="en-US" err="1"/>
              <a:t>tincidunt</a:t>
            </a:r>
            <a:r>
              <a:rPr lang="en-US"/>
              <a:t> </a:t>
            </a:r>
            <a:r>
              <a:rPr lang="en-US" err="1"/>
              <a:t>eget</a:t>
            </a:r>
            <a:r>
              <a:rPr lang="en-US"/>
              <a:t>. </a:t>
            </a:r>
            <a:r>
              <a:rPr lang="en-US" err="1"/>
              <a:t>Eget</a:t>
            </a:r>
            <a:r>
              <a:rPr lang="en-US"/>
              <a:t> </a:t>
            </a:r>
            <a:r>
              <a:rPr lang="en-US" err="1"/>
              <a:t>aliquet</a:t>
            </a:r>
            <a:r>
              <a:rPr lang="en-US"/>
              <a:t> </a:t>
            </a:r>
            <a:r>
              <a:rPr lang="en-US" err="1"/>
              <a:t>nibh</a:t>
            </a:r>
            <a:r>
              <a:rPr lang="en-US"/>
              <a:t> </a:t>
            </a:r>
            <a:r>
              <a:rPr lang="en-US" err="1"/>
              <a:t>praesent</a:t>
            </a:r>
            <a:r>
              <a:rPr lang="en-US"/>
              <a:t> </a:t>
            </a:r>
            <a:r>
              <a:rPr lang="en-US" err="1"/>
              <a:t>tristique</a:t>
            </a:r>
            <a:r>
              <a:rPr lang="en-US"/>
              <a:t> magna sit </a:t>
            </a:r>
            <a:r>
              <a:rPr lang="en-US" err="1"/>
              <a:t>amet</a:t>
            </a:r>
            <a:r>
              <a:rPr lang="en-US"/>
              <a:t> </a:t>
            </a:r>
            <a:r>
              <a:rPr lang="en-US" err="1"/>
              <a:t>purus</a:t>
            </a:r>
            <a:r>
              <a:rPr lang="en-US"/>
              <a:t>. Sed </a:t>
            </a:r>
            <a:r>
              <a:rPr lang="en-US" err="1"/>
              <a:t>risus</a:t>
            </a:r>
            <a:r>
              <a:rPr lang="en-US"/>
              <a:t> </a:t>
            </a:r>
            <a:r>
              <a:rPr lang="en-US" err="1"/>
              <a:t>pretium</a:t>
            </a:r>
            <a:r>
              <a:rPr lang="en-US"/>
              <a:t> </a:t>
            </a:r>
            <a:r>
              <a:rPr lang="en-US" err="1"/>
              <a:t>quam</a:t>
            </a:r>
            <a:r>
              <a:rPr lang="en-US"/>
              <a:t> </a:t>
            </a:r>
            <a:r>
              <a:rPr lang="en-US" err="1"/>
              <a:t>vulputate</a:t>
            </a:r>
            <a:r>
              <a:rPr lang="en-US"/>
              <a:t> </a:t>
            </a:r>
            <a:r>
              <a:rPr lang="en-US" err="1"/>
              <a:t>dignissim</a:t>
            </a:r>
            <a:r>
              <a:rPr lang="en-US"/>
              <a:t> </a:t>
            </a:r>
            <a:r>
              <a:rPr lang="en-US" err="1"/>
              <a:t>suspendisse</a:t>
            </a:r>
            <a:r>
              <a:rPr lang="en-US"/>
              <a:t> in </a:t>
            </a:r>
            <a:r>
              <a:rPr lang="en-US" err="1"/>
              <a:t>est</a:t>
            </a:r>
            <a:r>
              <a:rPr lang="en-US"/>
              <a:t> ante.</a:t>
            </a:r>
          </a:p>
          <a:p>
            <a:pPr lvl="0"/>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sed. Sit </a:t>
            </a:r>
            <a:r>
              <a:rPr lang="en-US" err="1"/>
              <a:t>amet</a:t>
            </a:r>
            <a:r>
              <a:rPr lang="en-US"/>
              <a:t> cursus sit </a:t>
            </a:r>
            <a:r>
              <a:rPr lang="en-US" err="1"/>
              <a:t>amet</a:t>
            </a:r>
            <a:r>
              <a:rPr lang="en-US"/>
              <a:t> dictum sit </a:t>
            </a:r>
            <a:r>
              <a:rPr lang="en-US" err="1"/>
              <a:t>amet</a:t>
            </a:r>
            <a:r>
              <a:rPr lang="en-US"/>
              <a:t>. </a:t>
            </a:r>
            <a:r>
              <a:rPr lang="en-US" err="1"/>
              <a:t>Enim</a:t>
            </a:r>
            <a:r>
              <a:rPr lang="en-US"/>
              <a:t> </a:t>
            </a:r>
            <a:r>
              <a:rPr lang="en-US" err="1"/>
              <a:t>blandit</a:t>
            </a:r>
            <a:r>
              <a:rPr lang="en-US"/>
              <a:t> </a:t>
            </a:r>
            <a:r>
              <a:rPr lang="en-US" err="1"/>
              <a:t>volutpat</a:t>
            </a:r>
            <a:r>
              <a:rPr lang="en-US"/>
              <a:t> </a:t>
            </a:r>
            <a:r>
              <a:rPr lang="en-US" err="1"/>
              <a:t>maecenas</a:t>
            </a:r>
            <a:r>
              <a:rPr lang="en-US"/>
              <a:t> </a:t>
            </a:r>
            <a:r>
              <a:rPr lang="en-US" err="1"/>
              <a:t>volutpat</a:t>
            </a:r>
            <a:r>
              <a:rPr lang="en-US"/>
              <a:t> </a:t>
            </a:r>
            <a:r>
              <a:rPr lang="en-US" err="1"/>
              <a:t>blandit</a:t>
            </a:r>
            <a:r>
              <a:rPr lang="en-US"/>
              <a:t> </a:t>
            </a:r>
            <a:r>
              <a:rPr lang="en-US" err="1"/>
              <a:t>aliquam</a:t>
            </a:r>
            <a:r>
              <a:rPr lang="en-US"/>
              <a:t> </a:t>
            </a:r>
            <a:r>
              <a:rPr lang="en-US" err="1"/>
              <a:t>etiam</a:t>
            </a:r>
            <a:r>
              <a:rPr lang="en-US"/>
              <a:t> </a:t>
            </a:r>
            <a:r>
              <a:rPr lang="en-US" err="1"/>
              <a:t>erat</a:t>
            </a:r>
            <a:r>
              <a:rPr lang="en-US"/>
              <a:t>. </a:t>
            </a:r>
            <a:r>
              <a:rPr lang="en-US" err="1"/>
              <a:t>Volutpat</a:t>
            </a:r>
            <a:r>
              <a:rPr lang="en-US"/>
              <a:t> </a:t>
            </a:r>
            <a:r>
              <a:rPr lang="en-US" err="1"/>
              <a:t>consequat</a:t>
            </a:r>
            <a:r>
              <a:rPr lang="en-US"/>
              <a:t> </a:t>
            </a:r>
            <a:r>
              <a:rPr lang="en-US" err="1"/>
              <a:t>mauris</a:t>
            </a:r>
            <a:r>
              <a:rPr lang="en-US"/>
              <a:t> </a:t>
            </a:r>
            <a:r>
              <a:rPr lang="en-US" err="1"/>
              <a:t>nunc</a:t>
            </a:r>
            <a:r>
              <a:rPr lang="en-US"/>
              <a:t> </a:t>
            </a:r>
            <a:r>
              <a:rPr lang="en-US" err="1"/>
              <a:t>congue</a:t>
            </a:r>
            <a:r>
              <a:rPr lang="en-US"/>
              <a:t> nisi vitae </a:t>
            </a:r>
            <a:r>
              <a:rPr lang="en-US" err="1"/>
              <a:t>suscipit</a:t>
            </a:r>
            <a:r>
              <a:rPr lang="en-US"/>
              <a:t> </a:t>
            </a:r>
            <a:r>
              <a:rPr lang="en-US" err="1"/>
              <a:t>tellus</a:t>
            </a:r>
            <a:r>
              <a:rPr lang="en-US"/>
              <a:t>. </a:t>
            </a:r>
            <a:r>
              <a:rPr lang="en-US" err="1"/>
              <a:t>Eget</a:t>
            </a:r>
            <a:r>
              <a:rPr lang="en-US"/>
              <a:t> </a:t>
            </a:r>
            <a:r>
              <a:rPr lang="en-US" err="1"/>
              <a:t>nulla</a:t>
            </a:r>
            <a:r>
              <a:rPr lang="en-US"/>
              <a:t> </a:t>
            </a:r>
            <a:r>
              <a:rPr lang="en-US" err="1"/>
              <a:t>facilisi</a:t>
            </a:r>
            <a:r>
              <a:rPr lang="en-US"/>
              <a:t> </a:t>
            </a:r>
            <a:r>
              <a:rPr lang="en-US" err="1"/>
              <a:t>etiam</a:t>
            </a:r>
            <a:r>
              <a:rPr lang="en-US"/>
              <a:t> </a:t>
            </a:r>
            <a:r>
              <a:rPr lang="en-US" err="1"/>
              <a:t>dignissim</a:t>
            </a:r>
            <a:r>
              <a:rPr lang="en-US"/>
              <a:t> diam </a:t>
            </a:r>
            <a:r>
              <a:rPr lang="en-US" err="1"/>
              <a:t>quis</a:t>
            </a:r>
            <a:r>
              <a:rPr lang="en-US"/>
              <a:t> </a:t>
            </a:r>
            <a:r>
              <a:rPr lang="en-US" err="1"/>
              <a:t>enim</a:t>
            </a:r>
            <a:r>
              <a:rPr lang="en-US"/>
              <a:t> </a:t>
            </a:r>
            <a:r>
              <a:rPr lang="en-US" err="1"/>
              <a:t>lobortis</a:t>
            </a:r>
            <a:r>
              <a:rPr lang="en-US"/>
              <a:t>.</a:t>
            </a:r>
          </a:p>
        </p:txBody>
      </p:sp>
      <p:sp>
        <p:nvSpPr>
          <p:cNvPr id="8" name="Rectangle 7">
            <a:extLst>
              <a:ext uri="{FF2B5EF4-FFF2-40B4-BE49-F238E27FC236}">
                <a16:creationId xmlns:a16="http://schemas.microsoft.com/office/drawing/2014/main" id="{03223341-8155-4AFB-7D93-82DC5A5C15EC}"/>
              </a:ext>
            </a:extLst>
          </p:cNvPr>
          <p:cNvSpPr/>
          <p:nvPr userDrawn="1"/>
        </p:nvSpPr>
        <p:spPr>
          <a:xfrm>
            <a:off x="11651673" y="6296499"/>
            <a:ext cx="540327" cy="561501"/>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5" name="Slide Number Placeholder 4">
            <a:extLst>
              <a:ext uri="{FF2B5EF4-FFF2-40B4-BE49-F238E27FC236}">
                <a16:creationId xmlns:a16="http://schemas.microsoft.com/office/drawing/2014/main" id="{097803F9-306C-85AE-FC85-98209CC2595F}"/>
              </a:ext>
            </a:extLst>
          </p:cNvPr>
          <p:cNvSpPr>
            <a:spLocks noGrp="1"/>
          </p:cNvSpPr>
          <p:nvPr userDrawn="1"/>
        </p:nvSpPr>
        <p:spPr>
          <a:xfrm>
            <a:off x="9349027" y="640496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190E1-E93E-3C45-BC85-42D718F3CA0A}"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86355065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 Colum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875DD5E-C60A-621E-8DE2-056651B17E3B}"/>
              </a:ext>
            </a:extLst>
          </p:cNvPr>
          <p:cNvSpPr/>
          <p:nvPr userDrawn="1"/>
        </p:nvSpPr>
        <p:spPr>
          <a:xfrm>
            <a:off x="2743199" y="-1"/>
            <a:ext cx="944879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3" name="Text Placeholder 17">
            <a:extLst>
              <a:ext uri="{FF2B5EF4-FFF2-40B4-BE49-F238E27FC236}">
                <a16:creationId xmlns:a16="http://schemas.microsoft.com/office/drawing/2014/main" id="{1AD0C1B5-85D8-A797-FDB3-44174B79A8E9}"/>
              </a:ext>
            </a:extLst>
          </p:cNvPr>
          <p:cNvSpPr>
            <a:spLocks noGrp="1"/>
          </p:cNvSpPr>
          <p:nvPr>
            <p:ph type="body" sz="quarter" idx="18" hasCustomPrompt="1"/>
          </p:nvPr>
        </p:nvSpPr>
        <p:spPr>
          <a:xfrm>
            <a:off x="3429000" y="1466415"/>
            <a:ext cx="4398817" cy="1415330"/>
          </a:xfrm>
        </p:spPr>
        <p:txBody>
          <a:bodyPr>
            <a:noAutofit/>
          </a:bodyPr>
          <a:lstStyle>
            <a:lvl1pPr marL="0" indent="0">
              <a:buNone/>
              <a:defRPr sz="2000" b="1" i="0">
                <a:solidFill>
                  <a:schemeClr val="tx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 pharetra pharetra </a:t>
            </a:r>
            <a:r>
              <a:rPr lang="en-US" err="1"/>
              <a:t>massa</a:t>
            </a:r>
            <a:r>
              <a:rPr lang="en-US"/>
              <a:t> </a:t>
            </a:r>
            <a:r>
              <a:rPr lang="en-US" err="1"/>
              <a:t>massa</a:t>
            </a:r>
            <a:r>
              <a:rPr lang="en-US"/>
              <a:t> </a:t>
            </a:r>
            <a:r>
              <a:rPr lang="en-US" err="1"/>
              <a:t>ultricies</a:t>
            </a:r>
            <a:r>
              <a:rPr lang="en-US"/>
              <a:t>. </a:t>
            </a:r>
            <a:r>
              <a:rPr lang="en-US" err="1"/>
              <a:t>Facilisis</a:t>
            </a:r>
            <a:r>
              <a:rPr lang="en-US"/>
              <a:t> magna </a:t>
            </a:r>
            <a:r>
              <a:rPr lang="en-US" err="1"/>
              <a:t>etiam</a:t>
            </a:r>
            <a:r>
              <a:rPr lang="en-US"/>
              <a:t> </a:t>
            </a:r>
            <a:r>
              <a:rPr lang="en-US" err="1"/>
              <a:t>tempor</a:t>
            </a:r>
            <a:r>
              <a:rPr lang="en-US"/>
              <a:t> </a:t>
            </a:r>
            <a:r>
              <a:rPr lang="en-US" err="1"/>
              <a:t>orci</a:t>
            </a:r>
            <a:r>
              <a:rPr lang="en-US"/>
              <a:t> </a:t>
            </a:r>
            <a:r>
              <a:rPr lang="en-US" err="1"/>
              <a:t>eu</a:t>
            </a:r>
            <a:r>
              <a:rPr lang="en-US"/>
              <a:t> </a:t>
            </a:r>
            <a:r>
              <a:rPr lang="en-US" err="1"/>
              <a:t>lobortis</a:t>
            </a:r>
            <a:r>
              <a:rPr lang="en-US"/>
              <a:t>.</a:t>
            </a:r>
          </a:p>
        </p:txBody>
      </p:sp>
      <p:sp>
        <p:nvSpPr>
          <p:cNvPr id="4" name="Text Placeholder 9">
            <a:extLst>
              <a:ext uri="{FF2B5EF4-FFF2-40B4-BE49-F238E27FC236}">
                <a16:creationId xmlns:a16="http://schemas.microsoft.com/office/drawing/2014/main" id="{54CD3755-FAA5-F52B-4056-E0541FB8EA2C}"/>
              </a:ext>
            </a:extLst>
          </p:cNvPr>
          <p:cNvSpPr>
            <a:spLocks noGrp="1"/>
          </p:cNvSpPr>
          <p:nvPr>
            <p:ph type="body" sz="quarter" idx="28" hasCustomPrompt="1"/>
          </p:nvPr>
        </p:nvSpPr>
        <p:spPr>
          <a:xfrm>
            <a:off x="3429001" y="3097977"/>
            <a:ext cx="4398817" cy="2293607"/>
          </a:xfrm>
        </p:spPr>
        <p:txBody>
          <a:bodyPr>
            <a:normAutofit/>
          </a:bodyPr>
          <a:lstStyle>
            <a:lvl1pPr marL="0" indent="0">
              <a:lnSpc>
                <a:spcPct val="100000"/>
              </a:lnSpc>
              <a:buNone/>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 </a:t>
            </a:r>
            <a:r>
              <a:rPr lang="en-US" err="1"/>
              <a:t>accumsan</a:t>
            </a:r>
            <a:r>
              <a:rPr lang="en-US"/>
              <a:t> in </a:t>
            </a:r>
            <a:r>
              <a:rPr lang="en-US" err="1"/>
              <a:t>nisl</a:t>
            </a:r>
            <a:r>
              <a:rPr lang="en-US"/>
              <a:t> nisi </a:t>
            </a:r>
            <a:r>
              <a:rPr lang="en-US" err="1"/>
              <a:t>scelerisque</a:t>
            </a:r>
            <a:r>
              <a:rPr lang="en-US"/>
              <a:t>. Et </a:t>
            </a:r>
            <a:r>
              <a:rPr lang="en-US" err="1"/>
              <a:t>molestie</a:t>
            </a:r>
            <a:r>
              <a:rPr lang="en-US"/>
              <a:t> ac </a:t>
            </a:r>
            <a:r>
              <a:rPr lang="en-US" err="1"/>
              <a:t>feugiat</a:t>
            </a:r>
            <a:r>
              <a:rPr lang="en-US"/>
              <a:t> sed </a:t>
            </a:r>
            <a:r>
              <a:rPr lang="en-US" err="1"/>
              <a:t>lectus</a:t>
            </a:r>
            <a:r>
              <a:rPr lang="en-US"/>
              <a:t> vestibulum </a:t>
            </a:r>
            <a:r>
              <a:rPr lang="en-US" err="1"/>
              <a:t>mattis</a:t>
            </a:r>
            <a:r>
              <a:rPr lang="en-US"/>
              <a:t> </a:t>
            </a:r>
            <a:r>
              <a:rPr lang="en-US" err="1"/>
              <a:t>ullamcorper</a:t>
            </a:r>
            <a:r>
              <a:rPr lang="en-US"/>
              <a:t>. </a:t>
            </a:r>
            <a:r>
              <a:rPr lang="en-US" err="1"/>
              <a:t>Interdum</a:t>
            </a:r>
            <a:r>
              <a:rPr lang="en-US"/>
              <a:t> </a:t>
            </a:r>
            <a:r>
              <a:rPr lang="en-US" err="1"/>
              <a:t>consectetur</a:t>
            </a:r>
            <a:r>
              <a:rPr lang="en-US"/>
              <a:t> libero id </a:t>
            </a:r>
            <a:r>
              <a:rPr lang="en-US" err="1"/>
              <a:t>faucibus</a:t>
            </a:r>
            <a:r>
              <a:rPr lang="en-US"/>
              <a:t> </a:t>
            </a:r>
            <a:r>
              <a:rPr lang="en-US" err="1"/>
              <a:t>nisl</a:t>
            </a:r>
            <a:r>
              <a:rPr lang="en-US"/>
              <a:t> </a:t>
            </a:r>
            <a:r>
              <a:rPr lang="en-US" err="1"/>
              <a:t>tincidunt</a:t>
            </a:r>
            <a:r>
              <a:rPr lang="en-US"/>
              <a:t> </a:t>
            </a:r>
            <a:r>
              <a:rPr lang="en-US" err="1"/>
              <a:t>eget</a:t>
            </a:r>
            <a:r>
              <a:rPr lang="en-US"/>
              <a:t>. </a:t>
            </a:r>
            <a:r>
              <a:rPr lang="en-US" err="1"/>
              <a:t>Eget</a:t>
            </a:r>
            <a:r>
              <a:rPr lang="en-US"/>
              <a:t> </a:t>
            </a:r>
            <a:r>
              <a:rPr lang="en-US" err="1"/>
              <a:t>aliquet</a:t>
            </a:r>
            <a:r>
              <a:rPr lang="en-US"/>
              <a:t> </a:t>
            </a:r>
            <a:r>
              <a:rPr lang="en-US" err="1"/>
              <a:t>nibh</a:t>
            </a:r>
            <a:r>
              <a:rPr lang="en-US"/>
              <a:t> </a:t>
            </a:r>
            <a:r>
              <a:rPr lang="en-US" err="1"/>
              <a:t>praesent</a:t>
            </a:r>
            <a:r>
              <a:rPr lang="en-US"/>
              <a:t> </a:t>
            </a:r>
            <a:r>
              <a:rPr lang="en-US" err="1"/>
              <a:t>tristique</a:t>
            </a:r>
            <a:r>
              <a:rPr lang="en-US"/>
              <a:t> magna sit </a:t>
            </a:r>
            <a:r>
              <a:rPr lang="en-US" err="1"/>
              <a:t>amet</a:t>
            </a:r>
            <a:r>
              <a:rPr lang="en-US"/>
              <a:t> </a:t>
            </a:r>
            <a:r>
              <a:rPr lang="en-US" err="1"/>
              <a:t>purus</a:t>
            </a:r>
            <a:r>
              <a:rPr lang="en-US"/>
              <a:t>. Sed </a:t>
            </a:r>
            <a:r>
              <a:rPr lang="en-US" err="1"/>
              <a:t>risus</a:t>
            </a:r>
            <a:r>
              <a:rPr lang="en-US"/>
              <a:t> </a:t>
            </a:r>
            <a:r>
              <a:rPr lang="en-US" err="1"/>
              <a:t>pretium</a:t>
            </a:r>
            <a:r>
              <a:rPr lang="en-US"/>
              <a:t> </a:t>
            </a:r>
            <a:r>
              <a:rPr lang="en-US" err="1"/>
              <a:t>quam</a:t>
            </a:r>
            <a:r>
              <a:rPr lang="en-US"/>
              <a:t> </a:t>
            </a:r>
            <a:r>
              <a:rPr lang="en-US" err="1"/>
              <a:t>vulputate</a:t>
            </a:r>
            <a:r>
              <a:rPr lang="en-US"/>
              <a:t> </a:t>
            </a:r>
            <a:r>
              <a:rPr lang="en-US" err="1"/>
              <a:t>dignissim</a:t>
            </a:r>
            <a:r>
              <a:rPr lang="en-US"/>
              <a:t> </a:t>
            </a:r>
            <a:r>
              <a:rPr lang="en-US" err="1"/>
              <a:t>suspendisse</a:t>
            </a:r>
            <a:r>
              <a:rPr lang="en-US"/>
              <a:t> in </a:t>
            </a:r>
            <a:r>
              <a:rPr lang="en-US" err="1"/>
              <a:t>est</a:t>
            </a:r>
            <a:r>
              <a:rPr lang="en-US"/>
              <a:t> ante.</a:t>
            </a:r>
          </a:p>
          <a:p>
            <a:pPr lvl="0"/>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sed. Sit </a:t>
            </a:r>
            <a:r>
              <a:rPr lang="en-US" err="1"/>
              <a:t>amet</a:t>
            </a:r>
            <a:r>
              <a:rPr lang="en-US"/>
              <a:t> cursus sit </a:t>
            </a:r>
            <a:r>
              <a:rPr lang="en-US" err="1"/>
              <a:t>amet</a:t>
            </a:r>
            <a:r>
              <a:rPr lang="en-US"/>
              <a:t> dictum sit </a:t>
            </a:r>
            <a:r>
              <a:rPr lang="en-US" err="1"/>
              <a:t>amet</a:t>
            </a:r>
            <a:r>
              <a:rPr lang="en-US"/>
              <a:t>. </a:t>
            </a:r>
            <a:r>
              <a:rPr lang="en-US" err="1"/>
              <a:t>Enim</a:t>
            </a:r>
            <a:r>
              <a:rPr lang="en-US"/>
              <a:t> </a:t>
            </a:r>
            <a:r>
              <a:rPr lang="en-US" err="1"/>
              <a:t>blandit</a:t>
            </a:r>
            <a:r>
              <a:rPr lang="en-US"/>
              <a:t> </a:t>
            </a:r>
            <a:r>
              <a:rPr lang="en-US" err="1"/>
              <a:t>volutpat</a:t>
            </a:r>
            <a:r>
              <a:rPr lang="en-US"/>
              <a:t> </a:t>
            </a:r>
            <a:r>
              <a:rPr lang="en-US" err="1"/>
              <a:t>maecenas</a:t>
            </a:r>
            <a:r>
              <a:rPr lang="en-US"/>
              <a:t> </a:t>
            </a:r>
            <a:r>
              <a:rPr lang="en-US" err="1"/>
              <a:t>volutpat</a:t>
            </a:r>
            <a:r>
              <a:rPr lang="en-US"/>
              <a:t> </a:t>
            </a:r>
            <a:r>
              <a:rPr lang="en-US" err="1"/>
              <a:t>blandit</a:t>
            </a:r>
            <a:r>
              <a:rPr lang="en-US"/>
              <a:t> </a:t>
            </a:r>
            <a:r>
              <a:rPr lang="en-US" err="1"/>
              <a:t>aliquam</a:t>
            </a:r>
            <a:r>
              <a:rPr lang="en-US"/>
              <a:t> </a:t>
            </a:r>
            <a:r>
              <a:rPr lang="en-US" err="1"/>
              <a:t>etiam</a:t>
            </a:r>
            <a:r>
              <a:rPr lang="en-US"/>
              <a:t> </a:t>
            </a:r>
            <a:r>
              <a:rPr lang="en-US" err="1"/>
              <a:t>erat</a:t>
            </a:r>
            <a:r>
              <a:rPr lang="en-US"/>
              <a:t>. </a:t>
            </a:r>
            <a:r>
              <a:rPr lang="en-US" err="1"/>
              <a:t>Volutpat</a:t>
            </a:r>
            <a:r>
              <a:rPr lang="en-US"/>
              <a:t> </a:t>
            </a:r>
            <a:r>
              <a:rPr lang="en-US" err="1"/>
              <a:t>consequat</a:t>
            </a:r>
            <a:r>
              <a:rPr lang="en-US"/>
              <a:t> </a:t>
            </a:r>
            <a:r>
              <a:rPr lang="en-US" err="1"/>
              <a:t>mauris</a:t>
            </a:r>
            <a:r>
              <a:rPr lang="en-US"/>
              <a:t> </a:t>
            </a:r>
            <a:r>
              <a:rPr lang="en-US" err="1"/>
              <a:t>nunc</a:t>
            </a:r>
            <a:r>
              <a:rPr lang="en-US"/>
              <a:t> </a:t>
            </a:r>
            <a:r>
              <a:rPr lang="en-US" err="1"/>
              <a:t>congue</a:t>
            </a:r>
            <a:r>
              <a:rPr lang="en-US"/>
              <a:t> nisi vitae </a:t>
            </a:r>
            <a:r>
              <a:rPr lang="en-US" err="1"/>
              <a:t>suscipit</a:t>
            </a:r>
            <a:r>
              <a:rPr lang="en-US"/>
              <a:t> </a:t>
            </a:r>
            <a:r>
              <a:rPr lang="en-US" err="1"/>
              <a:t>tellus</a:t>
            </a:r>
            <a:r>
              <a:rPr lang="en-US"/>
              <a:t>. </a:t>
            </a:r>
            <a:r>
              <a:rPr lang="en-US" err="1"/>
              <a:t>Eget</a:t>
            </a:r>
            <a:r>
              <a:rPr lang="en-US"/>
              <a:t> </a:t>
            </a:r>
            <a:r>
              <a:rPr lang="en-US" err="1"/>
              <a:t>nulla</a:t>
            </a:r>
            <a:r>
              <a:rPr lang="en-US"/>
              <a:t> </a:t>
            </a:r>
            <a:r>
              <a:rPr lang="en-US" err="1"/>
              <a:t>facilisi</a:t>
            </a:r>
            <a:r>
              <a:rPr lang="en-US"/>
              <a:t> </a:t>
            </a:r>
            <a:r>
              <a:rPr lang="en-US" err="1"/>
              <a:t>etiam</a:t>
            </a:r>
            <a:r>
              <a:rPr lang="en-US"/>
              <a:t> </a:t>
            </a:r>
            <a:r>
              <a:rPr lang="en-US" err="1"/>
              <a:t>dignissim</a:t>
            </a:r>
            <a:r>
              <a:rPr lang="en-US"/>
              <a:t> diam </a:t>
            </a:r>
            <a:r>
              <a:rPr lang="en-US" err="1"/>
              <a:t>quis</a:t>
            </a:r>
            <a:r>
              <a:rPr lang="en-US"/>
              <a:t> </a:t>
            </a:r>
            <a:r>
              <a:rPr lang="en-US" err="1"/>
              <a:t>enim</a:t>
            </a:r>
            <a:r>
              <a:rPr lang="en-US"/>
              <a:t> </a:t>
            </a:r>
            <a:r>
              <a:rPr lang="en-US" err="1"/>
              <a:t>lobortis</a:t>
            </a:r>
            <a:r>
              <a:rPr lang="en-US"/>
              <a:t>.</a:t>
            </a:r>
          </a:p>
        </p:txBody>
      </p:sp>
      <p:sp>
        <p:nvSpPr>
          <p:cNvPr id="7" name="Rectangle 6">
            <a:extLst>
              <a:ext uri="{FF2B5EF4-FFF2-40B4-BE49-F238E27FC236}">
                <a16:creationId xmlns:a16="http://schemas.microsoft.com/office/drawing/2014/main" id="{0493FD86-DF82-8904-D59D-AE6FEE166237}"/>
              </a:ext>
            </a:extLst>
          </p:cNvPr>
          <p:cNvSpPr/>
          <p:nvPr userDrawn="1"/>
        </p:nvSpPr>
        <p:spPr>
          <a:xfrm>
            <a:off x="11651673" y="6296499"/>
            <a:ext cx="540327" cy="561501"/>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5" name="Slide Number Placeholder 4">
            <a:extLst>
              <a:ext uri="{FF2B5EF4-FFF2-40B4-BE49-F238E27FC236}">
                <a16:creationId xmlns:a16="http://schemas.microsoft.com/office/drawing/2014/main" id="{7C75C6D8-47D7-E2CB-098C-772F753E70D7}"/>
              </a:ext>
            </a:extLst>
          </p:cNvPr>
          <p:cNvSpPr>
            <a:spLocks noGrp="1"/>
          </p:cNvSpPr>
          <p:nvPr userDrawn="1"/>
        </p:nvSpPr>
        <p:spPr>
          <a:xfrm>
            <a:off x="9349027" y="640496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190E1-E93E-3C45-BC85-42D718F3CA0A}"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12774365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Section - Bottom Left Imag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70FC000-44EB-BA58-5425-60D0A0B76CB3}"/>
              </a:ext>
            </a:extLst>
          </p:cNvPr>
          <p:cNvSpPr/>
          <p:nvPr userDrawn="1"/>
        </p:nvSpPr>
        <p:spPr>
          <a:xfrm>
            <a:off x="0" y="3650943"/>
            <a:ext cx="6095998" cy="3207057"/>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bg1"/>
              </a:solidFill>
              <a:latin typeface="Arial" panose="020B0604020202020204" pitchFamily="34" charset="0"/>
            </a:endParaRPr>
          </a:p>
        </p:txBody>
      </p:sp>
      <p:sp>
        <p:nvSpPr>
          <p:cNvPr id="8" name="Picture Placeholder 7">
            <a:extLst>
              <a:ext uri="{FF2B5EF4-FFF2-40B4-BE49-F238E27FC236}">
                <a16:creationId xmlns:a16="http://schemas.microsoft.com/office/drawing/2014/main" id="{19C29416-7AB3-DF8C-4561-CA0BC89C3621}"/>
              </a:ext>
            </a:extLst>
          </p:cNvPr>
          <p:cNvSpPr>
            <a:spLocks noGrp="1"/>
          </p:cNvSpPr>
          <p:nvPr>
            <p:ph type="pic" sz="quarter" idx="10"/>
          </p:nvPr>
        </p:nvSpPr>
        <p:spPr>
          <a:xfrm>
            <a:off x="0" y="3651250"/>
            <a:ext cx="6096000" cy="3206750"/>
          </a:xfrm>
        </p:spPr>
        <p:txBody>
          <a:bodyPr/>
          <a:lstStyle/>
          <a:p>
            <a:endParaRPr lang="en-US"/>
          </a:p>
        </p:txBody>
      </p:sp>
      <p:sp>
        <p:nvSpPr>
          <p:cNvPr id="12" name="Rectangle 11">
            <a:extLst>
              <a:ext uri="{FF2B5EF4-FFF2-40B4-BE49-F238E27FC236}">
                <a16:creationId xmlns:a16="http://schemas.microsoft.com/office/drawing/2014/main" id="{7D9ACFCA-262B-7CEA-050E-6F209C7B847F}"/>
              </a:ext>
            </a:extLst>
          </p:cNvPr>
          <p:cNvSpPr/>
          <p:nvPr userDrawn="1"/>
        </p:nvSpPr>
        <p:spPr>
          <a:xfrm>
            <a:off x="0" y="0"/>
            <a:ext cx="12191998" cy="36509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0" name="Text Placeholder 13">
            <a:extLst>
              <a:ext uri="{FF2B5EF4-FFF2-40B4-BE49-F238E27FC236}">
                <a16:creationId xmlns:a16="http://schemas.microsoft.com/office/drawing/2014/main" id="{4F14C029-EA02-A2B4-A9D4-24E1FBD7ADA3}"/>
              </a:ext>
            </a:extLst>
          </p:cNvPr>
          <p:cNvSpPr>
            <a:spLocks noGrp="1"/>
          </p:cNvSpPr>
          <p:nvPr>
            <p:ph type="body" sz="quarter" idx="14" hasCustomPrompt="1"/>
          </p:nvPr>
        </p:nvSpPr>
        <p:spPr>
          <a:xfrm>
            <a:off x="1544171" y="524307"/>
            <a:ext cx="9103653" cy="1175893"/>
          </a:xfrm>
        </p:spPr>
        <p:txBody>
          <a:bodyPr/>
          <a:lstStyle>
            <a:lvl1pPr marL="0" indent="0" algn="ctr">
              <a:buNone/>
              <a:defRPr b="1" i="0">
                <a:solidFill>
                  <a:schemeClr val="tx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Fames ac </a:t>
            </a:r>
            <a:r>
              <a:rPr lang="en-US" b="1" i="0" err="1">
                <a:latin typeface="Arial" panose="020B0604020202020204" pitchFamily="34" charset="0"/>
                <a:cs typeface="Arial" panose="020B0604020202020204" pitchFamily="34" charset="0"/>
              </a:rPr>
              <a:t>turpis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sed tempus. Et pharetra pharetra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massa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ultricies</a:t>
            </a:r>
            <a:r>
              <a:rPr lang="en-US" b="1" i="0">
                <a:latin typeface="Arial" panose="020B0604020202020204" pitchFamily="34" charset="0"/>
                <a:cs typeface="Arial" panose="020B0604020202020204" pitchFamily="34" charset="0"/>
              </a:rPr>
              <a:t>.</a:t>
            </a:r>
            <a:endParaRPr lang="en-US"/>
          </a:p>
        </p:txBody>
      </p:sp>
      <p:sp>
        <p:nvSpPr>
          <p:cNvPr id="11" name="Text Placeholder 9">
            <a:extLst>
              <a:ext uri="{FF2B5EF4-FFF2-40B4-BE49-F238E27FC236}">
                <a16:creationId xmlns:a16="http://schemas.microsoft.com/office/drawing/2014/main" id="{DE6131CB-3CBE-AD26-24BF-6E0D379200C7}"/>
              </a:ext>
            </a:extLst>
          </p:cNvPr>
          <p:cNvSpPr>
            <a:spLocks noGrp="1"/>
          </p:cNvSpPr>
          <p:nvPr>
            <p:ph type="body" sz="quarter" idx="24" hasCustomPrompt="1"/>
          </p:nvPr>
        </p:nvSpPr>
        <p:spPr>
          <a:xfrm>
            <a:off x="1544171" y="1889660"/>
            <a:ext cx="9103654" cy="1371902"/>
          </a:xfrm>
        </p:spPr>
        <p:txBody>
          <a:bodyPr>
            <a:noAutofit/>
          </a:bodyPr>
          <a:lstStyle>
            <a:lvl1pPr marL="0" indent="0">
              <a:lnSpc>
                <a:spcPct val="100000"/>
              </a:lnSpc>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r>
              <a:rPr lang="en-US"/>
              <a:t> semper </a:t>
            </a:r>
            <a:r>
              <a:rPr lang="en-US" err="1"/>
              <a:t>eget</a:t>
            </a:r>
            <a:r>
              <a:rPr lang="en-US"/>
              <a:t> </a:t>
            </a:r>
            <a:r>
              <a:rPr lang="en-US" err="1"/>
              <a:t>duis</a:t>
            </a:r>
            <a:r>
              <a:rPr lang="en-US"/>
              <a:t> at </a:t>
            </a:r>
            <a:r>
              <a:rPr lang="en-US" err="1"/>
              <a:t>tellus</a:t>
            </a:r>
            <a:r>
              <a:rPr lang="en-US"/>
              <a:t> at. A </a:t>
            </a:r>
            <a:r>
              <a:rPr lang="en-US" err="1"/>
              <a:t>erat</a:t>
            </a:r>
            <a:r>
              <a:rPr lang="en-US"/>
              <a:t> </a:t>
            </a:r>
            <a:r>
              <a:rPr lang="en-US" err="1"/>
              <a:t>nam</a:t>
            </a:r>
            <a:r>
              <a:rPr lang="en-US"/>
              <a:t> at </a:t>
            </a:r>
            <a:r>
              <a:rPr lang="en-US" err="1"/>
              <a:t>lectus</a:t>
            </a:r>
            <a:r>
              <a:rPr lang="en-US"/>
              <a:t> </a:t>
            </a:r>
            <a:r>
              <a:rPr lang="en-US" err="1"/>
              <a:t>urna</a:t>
            </a:r>
            <a:r>
              <a:rPr lang="en-US"/>
              <a:t> </a:t>
            </a:r>
            <a:r>
              <a:rPr lang="en-US" err="1"/>
              <a:t>duis</a:t>
            </a:r>
            <a:r>
              <a:rPr lang="en-US"/>
              <a:t> convallis. </a:t>
            </a:r>
            <a:r>
              <a:rPr lang="en-US" err="1"/>
              <a:t>Quam</a:t>
            </a:r>
            <a:r>
              <a:rPr lang="en-US"/>
              <a:t> id </a:t>
            </a:r>
            <a:r>
              <a:rPr lang="en-US" err="1"/>
              <a:t>leo</a:t>
            </a:r>
            <a:r>
              <a:rPr lang="en-US"/>
              <a:t> in vitae </a:t>
            </a:r>
            <a:r>
              <a:rPr lang="en-US" err="1"/>
              <a:t>turpis</a:t>
            </a:r>
            <a:r>
              <a:rPr lang="en-US"/>
              <a:t> </a:t>
            </a:r>
            <a:r>
              <a:rPr lang="en-US" err="1"/>
              <a:t>massa</a:t>
            </a:r>
            <a:r>
              <a:rPr lang="en-US"/>
              <a:t> sed. Dolor magna </a:t>
            </a:r>
            <a:r>
              <a:rPr lang="en-US" err="1"/>
              <a:t>eget</a:t>
            </a:r>
            <a:r>
              <a:rPr lang="en-US"/>
              <a:t> </a:t>
            </a:r>
            <a:r>
              <a:rPr lang="en-US" err="1"/>
              <a:t>est</a:t>
            </a:r>
            <a:r>
              <a:rPr lang="en-US"/>
              <a:t> lorem ipsum dolor sit. 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a:p>
            <a:pPr lvl="0"/>
            <a:r>
              <a:rPr lang="en-US"/>
              <a:t>Id </a:t>
            </a:r>
            <a:r>
              <a:rPr lang="en-US" err="1"/>
              <a:t>donec</a:t>
            </a:r>
            <a:r>
              <a:rPr lang="en-US"/>
              <a:t> </a:t>
            </a:r>
            <a:r>
              <a:rPr lang="en-US" err="1"/>
              <a:t>ultrices</a:t>
            </a:r>
            <a:r>
              <a:rPr lang="en-US"/>
              <a:t> </a:t>
            </a:r>
            <a:r>
              <a:rPr lang="en-US" err="1"/>
              <a:t>tincidunt</a:t>
            </a:r>
            <a:r>
              <a:rPr lang="en-US"/>
              <a:t> </a:t>
            </a:r>
            <a:r>
              <a:rPr lang="en-US" err="1"/>
              <a:t>arcu</a:t>
            </a:r>
            <a:r>
              <a:rPr lang="en-US"/>
              <a:t>. </a:t>
            </a:r>
            <a:r>
              <a:rPr lang="en-US" err="1"/>
              <a:t>Quisque</a:t>
            </a:r>
            <a:r>
              <a:rPr lang="en-US"/>
              <a:t> id diam vel </a:t>
            </a:r>
            <a:r>
              <a:rPr lang="en-US" err="1"/>
              <a:t>quam</a:t>
            </a:r>
            <a:r>
              <a:rPr lang="en-US"/>
              <a:t> </a:t>
            </a:r>
            <a:r>
              <a:rPr lang="en-US" err="1"/>
              <a:t>elementum</a:t>
            </a:r>
            <a:r>
              <a:rPr lang="en-US"/>
              <a:t> pulvinar </a:t>
            </a:r>
            <a:r>
              <a:rPr lang="en-US" err="1"/>
              <a:t>etiam</a:t>
            </a:r>
            <a:r>
              <a:rPr lang="en-US"/>
              <a:t>. </a:t>
            </a:r>
            <a:r>
              <a:rPr lang="en-US" err="1"/>
              <a:t>Enim</a:t>
            </a:r>
            <a:r>
              <a:rPr lang="en-US"/>
              <a:t> </a:t>
            </a:r>
            <a:r>
              <a:rPr lang="en-US" err="1"/>
              <a:t>eu</a:t>
            </a:r>
            <a:r>
              <a:rPr lang="en-US"/>
              <a:t> </a:t>
            </a:r>
            <a:r>
              <a:rPr lang="en-US" err="1"/>
              <a:t>turpis</a:t>
            </a:r>
            <a:r>
              <a:rPr lang="en-US"/>
              <a:t> </a:t>
            </a:r>
            <a:r>
              <a:rPr lang="en-US" err="1"/>
              <a:t>egestas</a:t>
            </a:r>
            <a:r>
              <a:rPr lang="en-US"/>
              <a:t> </a:t>
            </a:r>
            <a:r>
              <a:rPr lang="en-US" err="1"/>
              <a:t>pretium</a:t>
            </a:r>
            <a:r>
              <a:rPr lang="en-US"/>
              <a:t>. Semper </a:t>
            </a:r>
            <a:r>
              <a:rPr lang="en-US" err="1"/>
              <a:t>eget</a:t>
            </a:r>
            <a:r>
              <a:rPr lang="en-US"/>
              <a:t> </a:t>
            </a:r>
            <a:r>
              <a:rPr lang="en-US" err="1"/>
              <a:t>duis</a:t>
            </a:r>
            <a:r>
              <a:rPr lang="en-US"/>
              <a:t> at </a:t>
            </a:r>
            <a:r>
              <a:rPr lang="en-US" err="1"/>
              <a:t>tellus</a:t>
            </a:r>
            <a:r>
              <a:rPr lang="en-US"/>
              <a:t>.</a:t>
            </a:r>
          </a:p>
        </p:txBody>
      </p:sp>
    </p:spTree>
    <p:extLst>
      <p:ext uri="{BB962C8B-B14F-4D97-AF65-F5344CB8AC3E}">
        <p14:creationId xmlns:p14="http://schemas.microsoft.com/office/powerpoint/2010/main" val="229354862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Floating Section - Image Right">
    <p:bg>
      <p:bgPr>
        <a:solidFill>
          <a:srgbClr val="F2610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63AE6D2-B5D8-596B-070F-72A689D6E28D}"/>
              </a:ext>
            </a:extLst>
          </p:cNvPr>
          <p:cNvSpPr/>
          <p:nvPr userDrawn="1"/>
        </p:nvSpPr>
        <p:spPr>
          <a:xfrm>
            <a:off x="5818188" y="0"/>
            <a:ext cx="6373812" cy="68580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11">
            <a:extLst>
              <a:ext uri="{FF2B5EF4-FFF2-40B4-BE49-F238E27FC236}">
                <a16:creationId xmlns:a16="http://schemas.microsoft.com/office/drawing/2014/main" id="{E0B5C072-EB5E-8A54-97A7-43561F5C83FD}"/>
              </a:ext>
            </a:extLst>
          </p:cNvPr>
          <p:cNvSpPr>
            <a:spLocks noGrp="1"/>
          </p:cNvSpPr>
          <p:nvPr>
            <p:ph type="pic" sz="quarter" idx="29"/>
          </p:nvPr>
        </p:nvSpPr>
        <p:spPr>
          <a:xfrm>
            <a:off x="5818187" y="0"/>
            <a:ext cx="6373812" cy="6858000"/>
          </a:xfrm>
          <a:custGeom>
            <a:avLst/>
            <a:gdLst>
              <a:gd name="connsiteX0" fmla="*/ 0 w 6373812"/>
              <a:gd name="connsiteY0" fmla="*/ 0 h 6858000"/>
              <a:gd name="connsiteX1" fmla="*/ 6373812 w 6373812"/>
              <a:gd name="connsiteY1" fmla="*/ 0 h 6858000"/>
              <a:gd name="connsiteX2" fmla="*/ 6373812 w 6373812"/>
              <a:gd name="connsiteY2" fmla="*/ 6296252 h 6858000"/>
              <a:gd name="connsiteX3" fmla="*/ 5833485 w 6373812"/>
              <a:gd name="connsiteY3" fmla="*/ 6296252 h 6858000"/>
              <a:gd name="connsiteX4" fmla="*/ 5833485 w 6373812"/>
              <a:gd name="connsiteY4" fmla="*/ 6857753 h 6858000"/>
              <a:gd name="connsiteX5" fmla="*/ 6373812 w 6373812"/>
              <a:gd name="connsiteY5" fmla="*/ 6857753 h 6858000"/>
              <a:gd name="connsiteX6" fmla="*/ 6373812 w 6373812"/>
              <a:gd name="connsiteY6" fmla="*/ 6858000 h 6858000"/>
              <a:gd name="connsiteX7" fmla="*/ 0 w 6373812"/>
              <a:gd name="connsiteY7" fmla="*/ 6858000 h 6858000"/>
              <a:gd name="connsiteX8" fmla="*/ 0 w 6373812"/>
              <a:gd name="connsiteY8" fmla="*/ 6296252 h 6858000"/>
              <a:gd name="connsiteX9" fmla="*/ 471460 w 6373812"/>
              <a:gd name="connsiteY9" fmla="*/ 6296252 h 6858000"/>
              <a:gd name="connsiteX10" fmla="*/ 471460 w 6373812"/>
              <a:gd name="connsiteY10" fmla="*/ 561748 h 6858000"/>
              <a:gd name="connsiteX11" fmla="*/ 0 w 6373812"/>
              <a:gd name="connsiteY11" fmla="*/ 56174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73812" h="6858000">
                <a:moveTo>
                  <a:pt x="0" y="0"/>
                </a:moveTo>
                <a:lnTo>
                  <a:pt x="6373812" y="0"/>
                </a:lnTo>
                <a:lnTo>
                  <a:pt x="6373812" y="6296252"/>
                </a:lnTo>
                <a:lnTo>
                  <a:pt x="5833485" y="6296252"/>
                </a:lnTo>
                <a:lnTo>
                  <a:pt x="5833485" y="6857753"/>
                </a:lnTo>
                <a:lnTo>
                  <a:pt x="6373812" y="6857753"/>
                </a:lnTo>
                <a:lnTo>
                  <a:pt x="6373812" y="6858000"/>
                </a:lnTo>
                <a:lnTo>
                  <a:pt x="0" y="6858000"/>
                </a:lnTo>
                <a:lnTo>
                  <a:pt x="0" y="6296252"/>
                </a:lnTo>
                <a:lnTo>
                  <a:pt x="471460" y="6296252"/>
                </a:lnTo>
                <a:lnTo>
                  <a:pt x="471460" y="561748"/>
                </a:lnTo>
                <a:lnTo>
                  <a:pt x="0" y="561748"/>
                </a:lnTo>
                <a:close/>
              </a:path>
            </a:pathLst>
          </a:custGeom>
          <a:noFill/>
        </p:spPr>
        <p:txBody>
          <a:bodyPr wrap="square">
            <a:noAutofit/>
          </a:bodyPr>
          <a:lstStyle/>
          <a:p>
            <a:endParaRPr lang="en-US"/>
          </a:p>
        </p:txBody>
      </p:sp>
      <p:sp>
        <p:nvSpPr>
          <p:cNvPr id="9" name="Rectangle 8">
            <a:extLst>
              <a:ext uri="{FF2B5EF4-FFF2-40B4-BE49-F238E27FC236}">
                <a16:creationId xmlns:a16="http://schemas.microsoft.com/office/drawing/2014/main" id="{5EDED41C-7366-C890-30B6-0E3850EBAEE5}"/>
              </a:ext>
            </a:extLst>
          </p:cNvPr>
          <p:cNvSpPr/>
          <p:nvPr userDrawn="1"/>
        </p:nvSpPr>
        <p:spPr>
          <a:xfrm>
            <a:off x="1219199" y="561748"/>
            <a:ext cx="5072544" cy="57345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bg1"/>
                </a:solidFill>
                <a:latin typeface="Arial" panose="020B0604020202020204" pitchFamily="34" charset="0"/>
              </a:rPr>
              <a:t>XCC</a:t>
            </a:r>
          </a:p>
        </p:txBody>
      </p:sp>
      <p:sp>
        <p:nvSpPr>
          <p:cNvPr id="6" name="Text Placeholder 9">
            <a:extLst>
              <a:ext uri="{FF2B5EF4-FFF2-40B4-BE49-F238E27FC236}">
                <a16:creationId xmlns:a16="http://schemas.microsoft.com/office/drawing/2014/main" id="{83D8D230-3C21-88CE-64CA-149C660A7E96}"/>
              </a:ext>
            </a:extLst>
          </p:cNvPr>
          <p:cNvSpPr>
            <a:spLocks noGrp="1"/>
          </p:cNvSpPr>
          <p:nvPr>
            <p:ph type="body" sz="quarter" idx="28" hasCustomPrompt="1"/>
          </p:nvPr>
        </p:nvSpPr>
        <p:spPr>
          <a:xfrm>
            <a:off x="1764042" y="2687780"/>
            <a:ext cx="3978668" cy="3179619"/>
          </a:xfrm>
        </p:spPr>
        <p:txBody>
          <a:bodyPr>
            <a:noAutofit/>
          </a:bodyPr>
          <a:lstStyle>
            <a:lvl1pPr marL="0" indent="0">
              <a:lnSpc>
                <a:spcPct val="100000"/>
              </a:lnSpc>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 </a:t>
            </a:r>
            <a:r>
              <a:rPr lang="en-US" err="1"/>
              <a:t>accumsan</a:t>
            </a:r>
            <a:r>
              <a:rPr lang="en-US"/>
              <a:t> in </a:t>
            </a:r>
            <a:r>
              <a:rPr lang="en-US" err="1"/>
              <a:t>nisl</a:t>
            </a:r>
            <a:r>
              <a:rPr lang="en-US"/>
              <a:t> nisi </a:t>
            </a:r>
            <a:r>
              <a:rPr lang="en-US" err="1"/>
              <a:t>scelerisque</a:t>
            </a:r>
            <a:r>
              <a:rPr lang="en-US"/>
              <a:t>. Et </a:t>
            </a:r>
            <a:r>
              <a:rPr lang="en-US" err="1"/>
              <a:t>molestie</a:t>
            </a:r>
            <a:r>
              <a:rPr lang="en-US"/>
              <a:t> ac </a:t>
            </a:r>
            <a:r>
              <a:rPr lang="en-US" err="1"/>
              <a:t>feugiat</a:t>
            </a:r>
            <a:r>
              <a:rPr lang="en-US"/>
              <a:t> sed </a:t>
            </a:r>
            <a:r>
              <a:rPr lang="en-US" err="1"/>
              <a:t>lectus</a:t>
            </a:r>
            <a:r>
              <a:rPr lang="en-US"/>
              <a:t> vestibulum </a:t>
            </a:r>
            <a:r>
              <a:rPr lang="en-US" err="1"/>
              <a:t>mattis</a:t>
            </a:r>
            <a:r>
              <a:rPr lang="en-US"/>
              <a:t> </a:t>
            </a:r>
            <a:r>
              <a:rPr lang="en-US" err="1"/>
              <a:t>ullamcorper</a:t>
            </a:r>
            <a:r>
              <a:rPr lang="en-US"/>
              <a:t>. </a:t>
            </a:r>
            <a:r>
              <a:rPr lang="en-US" err="1"/>
              <a:t>Interdum</a:t>
            </a:r>
            <a:r>
              <a:rPr lang="en-US"/>
              <a:t> </a:t>
            </a:r>
            <a:r>
              <a:rPr lang="en-US" err="1"/>
              <a:t>consectetur</a:t>
            </a:r>
            <a:r>
              <a:rPr lang="en-US"/>
              <a:t> libero id </a:t>
            </a:r>
            <a:r>
              <a:rPr lang="en-US" err="1"/>
              <a:t>faucibus</a:t>
            </a:r>
            <a:r>
              <a:rPr lang="en-US"/>
              <a:t> </a:t>
            </a:r>
            <a:r>
              <a:rPr lang="en-US" err="1"/>
              <a:t>nisl</a:t>
            </a:r>
            <a:r>
              <a:rPr lang="en-US"/>
              <a:t> </a:t>
            </a:r>
            <a:r>
              <a:rPr lang="en-US" err="1"/>
              <a:t>tincidunt</a:t>
            </a:r>
            <a:r>
              <a:rPr lang="en-US"/>
              <a:t> </a:t>
            </a:r>
            <a:r>
              <a:rPr lang="en-US" err="1"/>
              <a:t>eget</a:t>
            </a:r>
            <a:r>
              <a:rPr lang="en-US"/>
              <a:t>. </a:t>
            </a:r>
            <a:r>
              <a:rPr lang="en-US" err="1"/>
              <a:t>Eget</a:t>
            </a:r>
            <a:r>
              <a:rPr lang="en-US"/>
              <a:t> </a:t>
            </a:r>
            <a:r>
              <a:rPr lang="en-US" err="1"/>
              <a:t>aliquet</a:t>
            </a:r>
            <a:r>
              <a:rPr lang="en-US"/>
              <a:t> </a:t>
            </a:r>
            <a:r>
              <a:rPr lang="en-US" err="1"/>
              <a:t>nibh</a:t>
            </a:r>
            <a:r>
              <a:rPr lang="en-US"/>
              <a:t> </a:t>
            </a:r>
            <a:r>
              <a:rPr lang="en-US" err="1"/>
              <a:t>praesent</a:t>
            </a:r>
            <a:r>
              <a:rPr lang="en-US"/>
              <a:t> </a:t>
            </a:r>
            <a:r>
              <a:rPr lang="en-US" err="1"/>
              <a:t>tristique</a:t>
            </a:r>
            <a:r>
              <a:rPr lang="en-US"/>
              <a:t> magna sit </a:t>
            </a:r>
            <a:r>
              <a:rPr lang="en-US" err="1"/>
              <a:t>amet</a:t>
            </a:r>
            <a:r>
              <a:rPr lang="en-US"/>
              <a:t> </a:t>
            </a:r>
            <a:r>
              <a:rPr lang="en-US" err="1"/>
              <a:t>purus</a:t>
            </a:r>
            <a:r>
              <a:rPr lang="en-US"/>
              <a:t>. Sed </a:t>
            </a:r>
            <a:r>
              <a:rPr lang="en-US" err="1"/>
              <a:t>risus</a:t>
            </a:r>
            <a:r>
              <a:rPr lang="en-US"/>
              <a:t> </a:t>
            </a:r>
            <a:r>
              <a:rPr lang="en-US" err="1"/>
              <a:t>pretium</a:t>
            </a:r>
            <a:r>
              <a:rPr lang="en-US"/>
              <a:t> </a:t>
            </a:r>
            <a:r>
              <a:rPr lang="en-US" err="1"/>
              <a:t>quam</a:t>
            </a:r>
            <a:r>
              <a:rPr lang="en-US"/>
              <a:t> </a:t>
            </a:r>
            <a:r>
              <a:rPr lang="en-US" err="1"/>
              <a:t>vulputate</a:t>
            </a:r>
            <a:r>
              <a:rPr lang="en-US"/>
              <a:t> </a:t>
            </a:r>
            <a:r>
              <a:rPr lang="en-US" err="1"/>
              <a:t>dignissim</a:t>
            </a:r>
            <a:r>
              <a:rPr lang="en-US"/>
              <a:t> </a:t>
            </a:r>
            <a:r>
              <a:rPr lang="en-US" err="1"/>
              <a:t>suspendisse</a:t>
            </a:r>
            <a:r>
              <a:rPr lang="en-US"/>
              <a:t> in </a:t>
            </a:r>
            <a:r>
              <a:rPr lang="en-US" err="1"/>
              <a:t>est</a:t>
            </a:r>
            <a:r>
              <a:rPr lang="en-US"/>
              <a:t> ante.</a:t>
            </a:r>
          </a:p>
          <a:p>
            <a:pPr lvl="0"/>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sed. Sit </a:t>
            </a:r>
            <a:r>
              <a:rPr lang="en-US" err="1"/>
              <a:t>amet</a:t>
            </a:r>
            <a:r>
              <a:rPr lang="en-US"/>
              <a:t> cursus sit </a:t>
            </a:r>
            <a:r>
              <a:rPr lang="en-US" err="1"/>
              <a:t>amet</a:t>
            </a:r>
            <a:r>
              <a:rPr lang="en-US"/>
              <a:t> dictum sit </a:t>
            </a:r>
            <a:r>
              <a:rPr lang="en-US" err="1"/>
              <a:t>amet</a:t>
            </a:r>
            <a:r>
              <a:rPr lang="en-US"/>
              <a:t>. </a:t>
            </a:r>
            <a:r>
              <a:rPr lang="en-US" err="1"/>
              <a:t>Enim</a:t>
            </a:r>
            <a:r>
              <a:rPr lang="en-US"/>
              <a:t> </a:t>
            </a:r>
            <a:r>
              <a:rPr lang="en-US" err="1"/>
              <a:t>blandit</a:t>
            </a:r>
            <a:r>
              <a:rPr lang="en-US"/>
              <a:t> </a:t>
            </a:r>
            <a:r>
              <a:rPr lang="en-US" err="1"/>
              <a:t>volutpat</a:t>
            </a:r>
            <a:r>
              <a:rPr lang="en-US"/>
              <a:t> </a:t>
            </a:r>
            <a:r>
              <a:rPr lang="en-US" err="1"/>
              <a:t>maecenas</a:t>
            </a:r>
            <a:r>
              <a:rPr lang="en-US"/>
              <a:t> </a:t>
            </a:r>
            <a:r>
              <a:rPr lang="en-US" err="1"/>
              <a:t>volutpat</a:t>
            </a:r>
            <a:r>
              <a:rPr lang="en-US"/>
              <a:t> </a:t>
            </a:r>
            <a:r>
              <a:rPr lang="en-US" err="1"/>
              <a:t>blandit</a:t>
            </a:r>
            <a:r>
              <a:rPr lang="en-US"/>
              <a:t> </a:t>
            </a:r>
            <a:r>
              <a:rPr lang="en-US" err="1"/>
              <a:t>aliquam</a:t>
            </a:r>
            <a:r>
              <a:rPr lang="en-US"/>
              <a:t> </a:t>
            </a:r>
            <a:r>
              <a:rPr lang="en-US" err="1"/>
              <a:t>etiam</a:t>
            </a:r>
            <a:r>
              <a:rPr lang="en-US"/>
              <a:t> </a:t>
            </a:r>
            <a:r>
              <a:rPr lang="en-US" err="1"/>
              <a:t>erat</a:t>
            </a:r>
            <a:r>
              <a:rPr lang="en-US"/>
              <a:t>. </a:t>
            </a:r>
            <a:r>
              <a:rPr lang="en-US" err="1"/>
              <a:t>Volutpat</a:t>
            </a:r>
            <a:r>
              <a:rPr lang="en-US"/>
              <a:t> </a:t>
            </a:r>
            <a:r>
              <a:rPr lang="en-US" err="1"/>
              <a:t>consequat</a:t>
            </a:r>
            <a:r>
              <a:rPr lang="en-US"/>
              <a:t> </a:t>
            </a:r>
            <a:r>
              <a:rPr lang="en-US" err="1"/>
              <a:t>mauris</a:t>
            </a:r>
            <a:r>
              <a:rPr lang="en-US"/>
              <a:t> </a:t>
            </a:r>
            <a:r>
              <a:rPr lang="en-US" err="1"/>
              <a:t>nunc</a:t>
            </a:r>
            <a:r>
              <a:rPr lang="en-US"/>
              <a:t> </a:t>
            </a:r>
            <a:r>
              <a:rPr lang="en-US" err="1"/>
              <a:t>congue</a:t>
            </a:r>
            <a:r>
              <a:rPr lang="en-US"/>
              <a:t> nisi vitae </a:t>
            </a:r>
            <a:r>
              <a:rPr lang="en-US" err="1"/>
              <a:t>suscipit</a:t>
            </a:r>
            <a:r>
              <a:rPr lang="en-US"/>
              <a:t> </a:t>
            </a:r>
            <a:r>
              <a:rPr lang="en-US" err="1"/>
              <a:t>tellus</a:t>
            </a:r>
            <a:r>
              <a:rPr lang="en-US"/>
              <a:t>.</a:t>
            </a:r>
          </a:p>
        </p:txBody>
      </p:sp>
      <p:sp>
        <p:nvSpPr>
          <p:cNvPr id="13" name="Text Placeholder 17">
            <a:extLst>
              <a:ext uri="{FF2B5EF4-FFF2-40B4-BE49-F238E27FC236}">
                <a16:creationId xmlns:a16="http://schemas.microsoft.com/office/drawing/2014/main" id="{C1BAAE65-FDA8-874E-92C4-33D4A53317EC}"/>
              </a:ext>
            </a:extLst>
          </p:cNvPr>
          <p:cNvSpPr>
            <a:spLocks noGrp="1"/>
          </p:cNvSpPr>
          <p:nvPr>
            <p:ph type="body" sz="quarter" idx="18" hasCustomPrompt="1"/>
          </p:nvPr>
        </p:nvSpPr>
        <p:spPr>
          <a:xfrm>
            <a:off x="1764041" y="1046018"/>
            <a:ext cx="3978668" cy="1565563"/>
          </a:xfrm>
        </p:spPr>
        <p:txBody>
          <a:bodyPr>
            <a:noAutofit/>
          </a:bodyPr>
          <a:lstStyle>
            <a:lvl1pPr marL="0" indent="0">
              <a:buNone/>
              <a:defRPr sz="3600" b="1" i="0">
                <a:solidFill>
                  <a:schemeClr val="tx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 </a:t>
            </a:r>
            <a:r>
              <a:rPr lang="en-US" err="1"/>
              <a:t>orci</a:t>
            </a:r>
            <a:endParaRPr lang="en-US"/>
          </a:p>
        </p:txBody>
      </p:sp>
      <p:sp>
        <p:nvSpPr>
          <p:cNvPr id="14" name="Rectangle 13">
            <a:extLst>
              <a:ext uri="{FF2B5EF4-FFF2-40B4-BE49-F238E27FC236}">
                <a16:creationId xmlns:a16="http://schemas.microsoft.com/office/drawing/2014/main" id="{EF2EF495-6426-ABB9-7E89-19E32E54C582}"/>
              </a:ext>
            </a:extLst>
          </p:cNvPr>
          <p:cNvSpPr/>
          <p:nvPr userDrawn="1"/>
        </p:nvSpPr>
        <p:spPr>
          <a:xfrm>
            <a:off x="11651673" y="6296499"/>
            <a:ext cx="540327" cy="561501"/>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8" name="Slide Number Placeholder 4">
            <a:extLst>
              <a:ext uri="{FF2B5EF4-FFF2-40B4-BE49-F238E27FC236}">
                <a16:creationId xmlns:a16="http://schemas.microsoft.com/office/drawing/2014/main" id="{04212B20-B710-6E73-5115-DB518B5EB5C2}"/>
              </a:ext>
            </a:extLst>
          </p:cNvPr>
          <p:cNvSpPr>
            <a:spLocks noGrp="1"/>
          </p:cNvSpPr>
          <p:nvPr userDrawn="1"/>
        </p:nvSpPr>
        <p:spPr>
          <a:xfrm>
            <a:off x="9349027" y="640496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190E1-E93E-3C45-BC85-42D718F3CA0A}"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20842485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loating Section - Image Right Alt">
    <p:bg>
      <p:bgPr>
        <a:solidFill>
          <a:srgbClr val="F2610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5DE5D4-2C49-5F0E-47A7-C295BEC02BDB}"/>
              </a:ext>
            </a:extLst>
          </p:cNvPr>
          <p:cNvSpPr/>
          <p:nvPr userDrawn="1"/>
        </p:nvSpPr>
        <p:spPr>
          <a:xfrm>
            <a:off x="5459268" y="986970"/>
            <a:ext cx="6732586" cy="5871029"/>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9">
            <a:extLst>
              <a:ext uri="{FF2B5EF4-FFF2-40B4-BE49-F238E27FC236}">
                <a16:creationId xmlns:a16="http://schemas.microsoft.com/office/drawing/2014/main" id="{7DB84A9D-594D-0F81-14C9-71BAA4EF022A}"/>
              </a:ext>
            </a:extLst>
          </p:cNvPr>
          <p:cNvSpPr>
            <a:spLocks noGrp="1"/>
          </p:cNvSpPr>
          <p:nvPr>
            <p:ph type="pic" sz="quarter" idx="29"/>
          </p:nvPr>
        </p:nvSpPr>
        <p:spPr>
          <a:xfrm>
            <a:off x="5459413" y="987425"/>
            <a:ext cx="6732587" cy="5870575"/>
          </a:xfrm>
          <a:custGeom>
            <a:avLst/>
            <a:gdLst>
              <a:gd name="connsiteX0" fmla="*/ 0 w 6732587"/>
              <a:gd name="connsiteY0" fmla="*/ 0 h 5870575"/>
              <a:gd name="connsiteX1" fmla="*/ 6732587 w 6732587"/>
              <a:gd name="connsiteY1" fmla="*/ 0 h 5870575"/>
              <a:gd name="connsiteX2" fmla="*/ 6732587 w 6732587"/>
              <a:gd name="connsiteY2" fmla="*/ 5309073 h 5870575"/>
              <a:gd name="connsiteX3" fmla="*/ 6192260 w 6732587"/>
              <a:gd name="connsiteY3" fmla="*/ 5309073 h 5870575"/>
              <a:gd name="connsiteX4" fmla="*/ 6192260 w 6732587"/>
              <a:gd name="connsiteY4" fmla="*/ 5870574 h 5870575"/>
              <a:gd name="connsiteX5" fmla="*/ 6732587 w 6732587"/>
              <a:gd name="connsiteY5" fmla="*/ 5870574 h 5870575"/>
              <a:gd name="connsiteX6" fmla="*/ 6732587 w 6732587"/>
              <a:gd name="connsiteY6" fmla="*/ 5870575 h 5870575"/>
              <a:gd name="connsiteX7" fmla="*/ 0 w 6732587"/>
              <a:gd name="connsiteY7" fmla="*/ 5870575 h 5870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32587" h="5870575">
                <a:moveTo>
                  <a:pt x="0" y="0"/>
                </a:moveTo>
                <a:lnTo>
                  <a:pt x="6732587" y="0"/>
                </a:lnTo>
                <a:lnTo>
                  <a:pt x="6732587" y="5309073"/>
                </a:lnTo>
                <a:lnTo>
                  <a:pt x="6192260" y="5309073"/>
                </a:lnTo>
                <a:lnTo>
                  <a:pt x="6192260" y="5870574"/>
                </a:lnTo>
                <a:lnTo>
                  <a:pt x="6732587" y="5870574"/>
                </a:lnTo>
                <a:lnTo>
                  <a:pt x="6732587" y="5870575"/>
                </a:lnTo>
                <a:lnTo>
                  <a:pt x="0" y="5870575"/>
                </a:lnTo>
                <a:close/>
              </a:path>
            </a:pathLst>
          </a:custGeom>
          <a:noFill/>
        </p:spPr>
        <p:txBody>
          <a:bodyPr wrap="square">
            <a:noAutofit/>
          </a:bodyPr>
          <a:lstStyle/>
          <a:p>
            <a:endParaRPr lang="en-US"/>
          </a:p>
        </p:txBody>
      </p:sp>
      <p:sp>
        <p:nvSpPr>
          <p:cNvPr id="4" name="Rectangle 3">
            <a:extLst>
              <a:ext uri="{FF2B5EF4-FFF2-40B4-BE49-F238E27FC236}">
                <a16:creationId xmlns:a16="http://schemas.microsoft.com/office/drawing/2014/main" id="{8F0A393C-4A19-A486-2231-B285587FA6B4}"/>
              </a:ext>
            </a:extLst>
          </p:cNvPr>
          <p:cNvSpPr/>
          <p:nvPr userDrawn="1"/>
        </p:nvSpPr>
        <p:spPr>
          <a:xfrm>
            <a:off x="1219200" y="986971"/>
            <a:ext cx="4240068" cy="5871029"/>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bg1"/>
              </a:solidFill>
              <a:latin typeface="Arial" panose="020B0604020202020204" pitchFamily="34" charset="0"/>
            </a:endParaRPr>
          </a:p>
        </p:txBody>
      </p:sp>
      <p:sp>
        <p:nvSpPr>
          <p:cNvPr id="5" name="Text Placeholder 17">
            <a:extLst>
              <a:ext uri="{FF2B5EF4-FFF2-40B4-BE49-F238E27FC236}">
                <a16:creationId xmlns:a16="http://schemas.microsoft.com/office/drawing/2014/main" id="{1FCDD6DF-76CC-33B3-7FAA-437217C9328F}"/>
              </a:ext>
            </a:extLst>
          </p:cNvPr>
          <p:cNvSpPr>
            <a:spLocks noGrp="1"/>
          </p:cNvSpPr>
          <p:nvPr>
            <p:ph type="body" sz="quarter" idx="18" hasCustomPrompt="1"/>
          </p:nvPr>
        </p:nvSpPr>
        <p:spPr>
          <a:xfrm>
            <a:off x="1455051" y="1683327"/>
            <a:ext cx="3781968" cy="1565563"/>
          </a:xfrm>
        </p:spPr>
        <p:txBody>
          <a:bodyPr>
            <a:noAutofit/>
          </a:bodyPr>
          <a:lstStyle>
            <a:lvl1pPr marL="0" indent="0">
              <a:buNone/>
              <a:defRPr sz="36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 </a:t>
            </a:r>
            <a:r>
              <a:rPr lang="en-US" err="1"/>
              <a:t>orci</a:t>
            </a:r>
            <a:endParaRPr lang="en-US"/>
          </a:p>
        </p:txBody>
      </p:sp>
      <p:sp>
        <p:nvSpPr>
          <p:cNvPr id="6" name="Text Placeholder 9">
            <a:extLst>
              <a:ext uri="{FF2B5EF4-FFF2-40B4-BE49-F238E27FC236}">
                <a16:creationId xmlns:a16="http://schemas.microsoft.com/office/drawing/2014/main" id="{83D8D230-3C21-88CE-64CA-149C660A7E96}"/>
              </a:ext>
            </a:extLst>
          </p:cNvPr>
          <p:cNvSpPr>
            <a:spLocks noGrp="1"/>
          </p:cNvSpPr>
          <p:nvPr>
            <p:ph type="body" sz="quarter" idx="28" hasCustomPrompt="1"/>
          </p:nvPr>
        </p:nvSpPr>
        <p:spPr>
          <a:xfrm>
            <a:off x="1455051" y="3359727"/>
            <a:ext cx="3781968" cy="2741714"/>
          </a:xfrm>
        </p:spPr>
        <p:txBody>
          <a:bodyPr>
            <a:noAutofit/>
          </a:bodyPr>
          <a:lstStyle>
            <a:lvl1pPr marL="0" indent="0">
              <a:lnSpc>
                <a:spcPct val="100000"/>
              </a:lnSpc>
              <a:buNone/>
              <a:defRPr sz="14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 </a:t>
            </a:r>
            <a:r>
              <a:rPr lang="en-US" err="1"/>
              <a:t>accumsan</a:t>
            </a:r>
            <a:r>
              <a:rPr lang="en-US"/>
              <a:t> in </a:t>
            </a:r>
            <a:r>
              <a:rPr lang="en-US" err="1"/>
              <a:t>nisl</a:t>
            </a:r>
            <a:r>
              <a:rPr lang="en-US"/>
              <a:t> nisi </a:t>
            </a:r>
            <a:r>
              <a:rPr lang="en-US" err="1"/>
              <a:t>scelerisque</a:t>
            </a:r>
            <a:r>
              <a:rPr lang="en-US"/>
              <a:t>. Et </a:t>
            </a:r>
            <a:r>
              <a:rPr lang="en-US" err="1"/>
              <a:t>molestie</a:t>
            </a:r>
            <a:r>
              <a:rPr lang="en-US"/>
              <a:t> ac </a:t>
            </a:r>
            <a:r>
              <a:rPr lang="en-US" err="1"/>
              <a:t>feugiat</a:t>
            </a:r>
            <a:r>
              <a:rPr lang="en-US"/>
              <a:t> sed </a:t>
            </a:r>
            <a:r>
              <a:rPr lang="en-US" err="1"/>
              <a:t>lectus</a:t>
            </a:r>
            <a:r>
              <a:rPr lang="en-US"/>
              <a:t> vestibulum </a:t>
            </a:r>
            <a:r>
              <a:rPr lang="en-US" err="1"/>
              <a:t>mattis</a:t>
            </a:r>
            <a:r>
              <a:rPr lang="en-US"/>
              <a:t> </a:t>
            </a:r>
            <a:r>
              <a:rPr lang="en-US" err="1"/>
              <a:t>ullamcorper</a:t>
            </a:r>
            <a:r>
              <a:rPr lang="en-US"/>
              <a:t>. </a:t>
            </a:r>
            <a:r>
              <a:rPr lang="en-US" err="1"/>
              <a:t>Interdum</a:t>
            </a:r>
            <a:r>
              <a:rPr lang="en-US"/>
              <a:t> </a:t>
            </a:r>
            <a:r>
              <a:rPr lang="en-US" err="1"/>
              <a:t>consectetur</a:t>
            </a:r>
            <a:r>
              <a:rPr lang="en-US"/>
              <a:t> libero id </a:t>
            </a:r>
            <a:r>
              <a:rPr lang="en-US" err="1"/>
              <a:t>faucibus</a:t>
            </a:r>
            <a:r>
              <a:rPr lang="en-US"/>
              <a:t> </a:t>
            </a:r>
            <a:r>
              <a:rPr lang="en-US" err="1"/>
              <a:t>nisl</a:t>
            </a:r>
            <a:r>
              <a:rPr lang="en-US"/>
              <a:t> </a:t>
            </a:r>
            <a:r>
              <a:rPr lang="en-US" err="1"/>
              <a:t>tincidunt</a:t>
            </a:r>
            <a:r>
              <a:rPr lang="en-US"/>
              <a:t> </a:t>
            </a:r>
            <a:r>
              <a:rPr lang="en-US" err="1"/>
              <a:t>eget</a:t>
            </a:r>
            <a:r>
              <a:rPr lang="en-US"/>
              <a:t>. </a:t>
            </a:r>
            <a:r>
              <a:rPr lang="en-US" err="1"/>
              <a:t>Eget</a:t>
            </a:r>
            <a:r>
              <a:rPr lang="en-US"/>
              <a:t> </a:t>
            </a:r>
            <a:r>
              <a:rPr lang="en-US" err="1"/>
              <a:t>aliquet</a:t>
            </a:r>
            <a:r>
              <a:rPr lang="en-US"/>
              <a:t> </a:t>
            </a:r>
            <a:r>
              <a:rPr lang="en-US" err="1"/>
              <a:t>nibh</a:t>
            </a:r>
            <a:r>
              <a:rPr lang="en-US"/>
              <a:t> </a:t>
            </a:r>
            <a:r>
              <a:rPr lang="en-US" err="1"/>
              <a:t>praesent</a:t>
            </a:r>
            <a:r>
              <a:rPr lang="en-US"/>
              <a:t> </a:t>
            </a:r>
            <a:r>
              <a:rPr lang="en-US" err="1"/>
              <a:t>tristique</a:t>
            </a:r>
            <a:r>
              <a:rPr lang="en-US"/>
              <a:t> magna sit </a:t>
            </a:r>
            <a:r>
              <a:rPr lang="en-US" err="1"/>
              <a:t>amet</a:t>
            </a:r>
            <a:r>
              <a:rPr lang="en-US"/>
              <a:t> </a:t>
            </a:r>
            <a:r>
              <a:rPr lang="en-US" err="1"/>
              <a:t>purus</a:t>
            </a:r>
            <a:r>
              <a:rPr lang="en-US"/>
              <a:t>. Sed </a:t>
            </a:r>
            <a:r>
              <a:rPr lang="en-US" err="1"/>
              <a:t>risus</a:t>
            </a:r>
            <a:r>
              <a:rPr lang="en-US"/>
              <a:t> </a:t>
            </a:r>
            <a:r>
              <a:rPr lang="en-US" err="1"/>
              <a:t>pretium</a:t>
            </a:r>
            <a:r>
              <a:rPr lang="en-US"/>
              <a:t> </a:t>
            </a:r>
            <a:r>
              <a:rPr lang="en-US" err="1"/>
              <a:t>quam</a:t>
            </a:r>
            <a:r>
              <a:rPr lang="en-US"/>
              <a:t> </a:t>
            </a:r>
            <a:r>
              <a:rPr lang="en-US" err="1"/>
              <a:t>vulputate</a:t>
            </a:r>
            <a:r>
              <a:rPr lang="en-US"/>
              <a:t> </a:t>
            </a:r>
            <a:r>
              <a:rPr lang="en-US" err="1"/>
              <a:t>dignissim</a:t>
            </a:r>
            <a:r>
              <a:rPr lang="en-US"/>
              <a:t> </a:t>
            </a:r>
            <a:r>
              <a:rPr lang="en-US" err="1"/>
              <a:t>suspendisse</a:t>
            </a:r>
            <a:r>
              <a:rPr lang="en-US"/>
              <a:t> in </a:t>
            </a:r>
            <a:r>
              <a:rPr lang="en-US" err="1"/>
              <a:t>est</a:t>
            </a:r>
            <a:r>
              <a:rPr lang="en-US"/>
              <a:t> ante.</a:t>
            </a:r>
          </a:p>
          <a:p>
            <a:pPr lvl="0"/>
            <a:r>
              <a:rPr lang="en-US" err="1"/>
              <a:t>Senectus</a:t>
            </a:r>
            <a:r>
              <a:rPr lang="en-US"/>
              <a:t> et </a:t>
            </a:r>
            <a:r>
              <a:rPr lang="en-US" err="1"/>
              <a:t>netus</a:t>
            </a:r>
            <a:r>
              <a:rPr lang="en-US"/>
              <a:t> et </a:t>
            </a:r>
            <a:r>
              <a:rPr lang="en-US" err="1"/>
              <a:t>malesuada</a:t>
            </a:r>
            <a:r>
              <a:rPr lang="en-US"/>
              <a:t> fames ac </a:t>
            </a:r>
            <a:r>
              <a:rPr lang="en-US" err="1"/>
              <a:t>turpis</a:t>
            </a:r>
            <a:r>
              <a:rPr lang="en-US"/>
              <a:t> </a:t>
            </a:r>
            <a:r>
              <a:rPr lang="en-US" err="1"/>
              <a:t>egestas</a:t>
            </a:r>
            <a:r>
              <a:rPr lang="en-US"/>
              <a:t> sed. Sit </a:t>
            </a:r>
            <a:r>
              <a:rPr lang="en-US" err="1"/>
              <a:t>amet</a:t>
            </a:r>
            <a:r>
              <a:rPr lang="en-US"/>
              <a:t> cursus sit </a:t>
            </a:r>
            <a:r>
              <a:rPr lang="en-US" err="1"/>
              <a:t>amet</a:t>
            </a:r>
            <a:r>
              <a:rPr lang="en-US"/>
              <a:t> dictum sit </a:t>
            </a:r>
            <a:r>
              <a:rPr lang="en-US" err="1"/>
              <a:t>amet</a:t>
            </a:r>
            <a:r>
              <a:rPr lang="en-US"/>
              <a:t>.</a:t>
            </a:r>
          </a:p>
        </p:txBody>
      </p:sp>
      <p:sp>
        <p:nvSpPr>
          <p:cNvPr id="12" name="Text Placeholder 17">
            <a:extLst>
              <a:ext uri="{FF2B5EF4-FFF2-40B4-BE49-F238E27FC236}">
                <a16:creationId xmlns:a16="http://schemas.microsoft.com/office/drawing/2014/main" id="{1E2DC77A-E437-1DD7-3CAF-065F83B518D2}"/>
              </a:ext>
            </a:extLst>
          </p:cNvPr>
          <p:cNvSpPr>
            <a:spLocks noGrp="1"/>
          </p:cNvSpPr>
          <p:nvPr>
            <p:ph type="body" sz="quarter" idx="27" hasCustomPrompt="1"/>
          </p:nvPr>
        </p:nvSpPr>
        <p:spPr>
          <a:xfrm>
            <a:off x="7750628" y="191479"/>
            <a:ext cx="2058391" cy="298450"/>
          </a:xfrm>
          <a:noFill/>
        </p:spPr>
        <p:txBody>
          <a:bodyPr>
            <a:noAutofit/>
          </a:bodyPr>
          <a:lstStyle>
            <a:lvl1pPr marL="0" indent="0">
              <a:buNone/>
              <a:defRPr sz="14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Column Here</a:t>
            </a:r>
          </a:p>
        </p:txBody>
      </p:sp>
      <p:sp>
        <p:nvSpPr>
          <p:cNvPr id="7" name="Rectangle 6">
            <a:extLst>
              <a:ext uri="{FF2B5EF4-FFF2-40B4-BE49-F238E27FC236}">
                <a16:creationId xmlns:a16="http://schemas.microsoft.com/office/drawing/2014/main" id="{D5CBB759-F130-5286-C0AA-78D85857EA29}"/>
              </a:ext>
            </a:extLst>
          </p:cNvPr>
          <p:cNvSpPr/>
          <p:nvPr userDrawn="1"/>
        </p:nvSpPr>
        <p:spPr>
          <a:xfrm>
            <a:off x="11651673" y="6296499"/>
            <a:ext cx="540327" cy="561501"/>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3" name="Slide Number Placeholder 4">
            <a:extLst>
              <a:ext uri="{FF2B5EF4-FFF2-40B4-BE49-F238E27FC236}">
                <a16:creationId xmlns:a16="http://schemas.microsoft.com/office/drawing/2014/main" id="{489E5121-577B-A67A-EBB4-ABAE92D29386}"/>
              </a:ext>
            </a:extLst>
          </p:cNvPr>
          <p:cNvSpPr>
            <a:spLocks noGrp="1"/>
          </p:cNvSpPr>
          <p:nvPr userDrawn="1"/>
        </p:nvSpPr>
        <p:spPr>
          <a:xfrm>
            <a:off x="9349027" y="640496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190E1-E93E-3C45-BC85-42D718F3CA0A}"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5410027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 Column - 2 Images">
    <p:bg>
      <p:bgPr>
        <a:solidFill>
          <a:srgbClr val="F2610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2FB4D820-2FC8-5498-7302-BCF748FD4E76}"/>
              </a:ext>
            </a:extLst>
          </p:cNvPr>
          <p:cNvSpPr/>
          <p:nvPr userDrawn="1"/>
        </p:nvSpPr>
        <p:spPr>
          <a:xfrm>
            <a:off x="8088892" y="17"/>
            <a:ext cx="4103108" cy="685798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3">
            <a:extLst>
              <a:ext uri="{FF2B5EF4-FFF2-40B4-BE49-F238E27FC236}">
                <a16:creationId xmlns:a16="http://schemas.microsoft.com/office/drawing/2014/main" id="{0327A5E8-8A40-3B54-CB76-062E1182BCA4}"/>
              </a:ext>
            </a:extLst>
          </p:cNvPr>
          <p:cNvSpPr>
            <a:spLocks noGrp="1"/>
          </p:cNvSpPr>
          <p:nvPr>
            <p:ph type="pic" sz="quarter" idx="14"/>
          </p:nvPr>
        </p:nvSpPr>
        <p:spPr>
          <a:xfrm>
            <a:off x="8095746" y="-6595"/>
            <a:ext cx="4089400" cy="6858000"/>
          </a:xfrm>
          <a:custGeom>
            <a:avLst/>
            <a:gdLst>
              <a:gd name="connsiteX0" fmla="*/ 0 w 4089400"/>
              <a:gd name="connsiteY0" fmla="*/ 0 h 6858000"/>
              <a:gd name="connsiteX1" fmla="*/ 4089400 w 4089400"/>
              <a:gd name="connsiteY1" fmla="*/ 0 h 6858000"/>
              <a:gd name="connsiteX2" fmla="*/ 4089400 w 4089400"/>
              <a:gd name="connsiteY2" fmla="*/ 6303094 h 6858000"/>
              <a:gd name="connsiteX3" fmla="*/ 3555927 w 4089400"/>
              <a:gd name="connsiteY3" fmla="*/ 6303094 h 6858000"/>
              <a:gd name="connsiteX4" fmla="*/ 3555927 w 4089400"/>
              <a:gd name="connsiteY4" fmla="*/ 6858000 h 6858000"/>
              <a:gd name="connsiteX5" fmla="*/ 0 w 40894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89400" h="6858000">
                <a:moveTo>
                  <a:pt x="0" y="0"/>
                </a:moveTo>
                <a:lnTo>
                  <a:pt x="4089400" y="0"/>
                </a:lnTo>
                <a:lnTo>
                  <a:pt x="4089400" y="6303094"/>
                </a:lnTo>
                <a:lnTo>
                  <a:pt x="3555927" y="6303094"/>
                </a:lnTo>
                <a:lnTo>
                  <a:pt x="3555927" y="6858000"/>
                </a:lnTo>
                <a:lnTo>
                  <a:pt x="0" y="6858000"/>
                </a:lnTo>
                <a:close/>
              </a:path>
            </a:pathLst>
          </a:custGeom>
          <a:noFill/>
        </p:spPr>
        <p:txBody>
          <a:bodyPr wrap="square">
            <a:noAutofit/>
          </a:bodyPr>
          <a:lstStyle/>
          <a:p>
            <a:endParaRPr lang="en-US"/>
          </a:p>
        </p:txBody>
      </p:sp>
      <p:sp>
        <p:nvSpPr>
          <p:cNvPr id="25" name="Rectangle 24">
            <a:extLst>
              <a:ext uri="{FF2B5EF4-FFF2-40B4-BE49-F238E27FC236}">
                <a16:creationId xmlns:a16="http://schemas.microsoft.com/office/drawing/2014/main" id="{EC24D1A0-B4F6-9FF4-940F-8EEA840E989F}"/>
              </a:ext>
            </a:extLst>
          </p:cNvPr>
          <p:cNvSpPr/>
          <p:nvPr userDrawn="1"/>
        </p:nvSpPr>
        <p:spPr>
          <a:xfrm>
            <a:off x="0" y="0"/>
            <a:ext cx="4089400" cy="685799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9D013125-1066-521B-7B88-ED721D4CA814}"/>
              </a:ext>
            </a:extLst>
          </p:cNvPr>
          <p:cNvCxnSpPr/>
          <p:nvPr userDrawn="1"/>
        </p:nvCxnSpPr>
        <p:spPr>
          <a:xfrm>
            <a:off x="4341439" y="2942270"/>
            <a:ext cx="3352222" cy="0"/>
          </a:xfrm>
          <a:prstGeom prst="line">
            <a:avLst/>
          </a:prstGeom>
          <a:ln w="25400">
            <a:solidFill>
              <a:schemeClr val="bg1"/>
            </a:solidFill>
          </a:ln>
        </p:spPr>
        <p:style>
          <a:lnRef idx="2">
            <a:schemeClr val="accent1"/>
          </a:lnRef>
          <a:fillRef idx="0">
            <a:schemeClr val="accent1"/>
          </a:fillRef>
          <a:effectRef idx="1">
            <a:schemeClr val="accent1"/>
          </a:effectRef>
          <a:fontRef idx="minor">
            <a:schemeClr val="tx1"/>
          </a:fontRef>
        </p:style>
      </p:cxnSp>
      <p:sp>
        <p:nvSpPr>
          <p:cNvPr id="19" name="Picture Placeholder 18">
            <a:extLst>
              <a:ext uri="{FF2B5EF4-FFF2-40B4-BE49-F238E27FC236}">
                <a16:creationId xmlns:a16="http://schemas.microsoft.com/office/drawing/2014/main" id="{C6D85D1F-1584-EC67-2715-70B9536C3506}"/>
              </a:ext>
            </a:extLst>
          </p:cNvPr>
          <p:cNvSpPr>
            <a:spLocks noGrp="1"/>
          </p:cNvSpPr>
          <p:nvPr>
            <p:ph type="pic" sz="quarter" idx="13"/>
          </p:nvPr>
        </p:nvSpPr>
        <p:spPr>
          <a:xfrm>
            <a:off x="0" y="1"/>
            <a:ext cx="4089400" cy="6858000"/>
          </a:xfrm>
        </p:spPr>
        <p:txBody>
          <a:bodyPr/>
          <a:lstStyle/>
          <a:p>
            <a:endParaRPr lang="en-US"/>
          </a:p>
        </p:txBody>
      </p:sp>
      <p:sp>
        <p:nvSpPr>
          <p:cNvPr id="22" name="Text Placeholder 17">
            <a:extLst>
              <a:ext uri="{FF2B5EF4-FFF2-40B4-BE49-F238E27FC236}">
                <a16:creationId xmlns:a16="http://schemas.microsoft.com/office/drawing/2014/main" id="{36C30846-7E74-811F-43DE-F9D34D0FA3A8}"/>
              </a:ext>
            </a:extLst>
          </p:cNvPr>
          <p:cNvSpPr>
            <a:spLocks noGrp="1"/>
          </p:cNvSpPr>
          <p:nvPr>
            <p:ph type="body" sz="quarter" idx="18" hasCustomPrompt="1"/>
          </p:nvPr>
        </p:nvSpPr>
        <p:spPr>
          <a:xfrm>
            <a:off x="4341439" y="355308"/>
            <a:ext cx="3352222" cy="2032886"/>
          </a:xfrm>
        </p:spPr>
        <p:txBody>
          <a:bodyPr>
            <a:noAutofit/>
          </a:bodyPr>
          <a:lstStyle>
            <a:lvl1pPr marL="0" indent="0">
              <a:buNone/>
              <a:defRPr sz="36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a:t>
            </a:r>
          </a:p>
        </p:txBody>
      </p:sp>
      <p:sp>
        <p:nvSpPr>
          <p:cNvPr id="23" name="Text Placeholder 9">
            <a:extLst>
              <a:ext uri="{FF2B5EF4-FFF2-40B4-BE49-F238E27FC236}">
                <a16:creationId xmlns:a16="http://schemas.microsoft.com/office/drawing/2014/main" id="{F392AE14-7012-2A99-A084-F9580FFFBF4E}"/>
              </a:ext>
            </a:extLst>
          </p:cNvPr>
          <p:cNvSpPr>
            <a:spLocks noGrp="1"/>
          </p:cNvSpPr>
          <p:nvPr>
            <p:ph type="body" sz="quarter" idx="28" hasCustomPrompt="1"/>
          </p:nvPr>
        </p:nvSpPr>
        <p:spPr>
          <a:xfrm>
            <a:off x="4341439" y="3429000"/>
            <a:ext cx="3352222" cy="1842653"/>
          </a:xfrm>
        </p:spPr>
        <p:txBody>
          <a:bodyPr>
            <a:noAutofit/>
          </a:bodyPr>
          <a:lstStyle>
            <a:lvl1pPr marL="0" indent="0">
              <a:lnSpc>
                <a:spcPct val="100000"/>
              </a:lnSpc>
              <a:buNone/>
              <a:defRPr sz="1400" b="0"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 </a:t>
            </a:r>
            <a:r>
              <a:rPr lang="en-US" err="1"/>
              <a:t>accumsan</a:t>
            </a:r>
            <a:r>
              <a:rPr lang="en-US"/>
              <a:t> in </a:t>
            </a:r>
            <a:r>
              <a:rPr lang="en-US" err="1"/>
              <a:t>nisl</a:t>
            </a:r>
            <a:r>
              <a:rPr lang="en-US"/>
              <a:t> nisi </a:t>
            </a:r>
            <a:r>
              <a:rPr lang="en-US" err="1"/>
              <a:t>scelerisque</a:t>
            </a:r>
            <a:r>
              <a:rPr lang="en-US"/>
              <a:t>. Et </a:t>
            </a:r>
            <a:r>
              <a:rPr lang="en-US" err="1"/>
              <a:t>molestie</a:t>
            </a:r>
            <a:r>
              <a:rPr lang="en-US"/>
              <a:t> ac </a:t>
            </a:r>
            <a:r>
              <a:rPr lang="en-US" err="1"/>
              <a:t>feugiat</a:t>
            </a:r>
            <a:r>
              <a:rPr lang="en-US"/>
              <a:t> sed </a:t>
            </a:r>
            <a:r>
              <a:rPr lang="en-US" err="1"/>
              <a:t>lectus</a:t>
            </a:r>
            <a:r>
              <a:rPr lang="en-US"/>
              <a:t> vestibulum </a:t>
            </a:r>
            <a:r>
              <a:rPr lang="en-US" err="1"/>
              <a:t>mattis</a:t>
            </a:r>
            <a:r>
              <a:rPr lang="en-US"/>
              <a:t> </a:t>
            </a:r>
            <a:r>
              <a:rPr lang="en-US" err="1"/>
              <a:t>ullamcorper</a:t>
            </a:r>
            <a:r>
              <a:rPr lang="en-US"/>
              <a:t>. </a:t>
            </a:r>
            <a:r>
              <a:rPr lang="en-US" err="1"/>
              <a:t>Interdum</a:t>
            </a:r>
            <a:r>
              <a:rPr lang="en-US"/>
              <a:t> </a:t>
            </a:r>
            <a:r>
              <a:rPr lang="en-US" err="1"/>
              <a:t>consectetur</a:t>
            </a:r>
            <a:r>
              <a:rPr lang="en-US"/>
              <a:t> libero id </a:t>
            </a:r>
            <a:r>
              <a:rPr lang="en-US" err="1"/>
              <a:t>faucibus</a:t>
            </a:r>
            <a:r>
              <a:rPr lang="en-US"/>
              <a:t> </a:t>
            </a:r>
            <a:r>
              <a:rPr lang="en-US" err="1"/>
              <a:t>nisl</a:t>
            </a:r>
            <a:r>
              <a:rPr lang="en-US"/>
              <a:t> </a:t>
            </a:r>
            <a:r>
              <a:rPr lang="en-US" err="1"/>
              <a:t>tincidunt</a:t>
            </a:r>
            <a:r>
              <a:rPr lang="en-US"/>
              <a:t> </a:t>
            </a:r>
            <a:r>
              <a:rPr lang="en-US" err="1"/>
              <a:t>eget</a:t>
            </a:r>
            <a:r>
              <a:rPr lang="en-US"/>
              <a:t>. </a:t>
            </a:r>
            <a:r>
              <a:rPr lang="en-US" err="1"/>
              <a:t>Eget</a:t>
            </a:r>
            <a:r>
              <a:rPr lang="en-US"/>
              <a:t> </a:t>
            </a:r>
            <a:r>
              <a:rPr lang="en-US" err="1"/>
              <a:t>aliquet</a:t>
            </a:r>
            <a:r>
              <a:rPr lang="en-US"/>
              <a:t> </a:t>
            </a:r>
            <a:r>
              <a:rPr lang="en-US" err="1"/>
              <a:t>nibh</a:t>
            </a:r>
            <a:r>
              <a:rPr lang="en-US"/>
              <a:t> </a:t>
            </a:r>
            <a:r>
              <a:rPr lang="en-US" err="1"/>
              <a:t>praesent</a:t>
            </a:r>
            <a:r>
              <a:rPr lang="en-US"/>
              <a:t> </a:t>
            </a:r>
            <a:r>
              <a:rPr lang="en-US" err="1"/>
              <a:t>tristique</a:t>
            </a:r>
            <a:r>
              <a:rPr lang="en-US"/>
              <a:t> magna sit </a:t>
            </a:r>
            <a:r>
              <a:rPr lang="en-US" err="1"/>
              <a:t>amet</a:t>
            </a:r>
            <a:r>
              <a:rPr lang="en-US"/>
              <a:t> </a:t>
            </a:r>
            <a:r>
              <a:rPr lang="en-US" err="1"/>
              <a:t>purus</a:t>
            </a:r>
            <a:r>
              <a:rPr lang="en-US"/>
              <a:t>. </a:t>
            </a:r>
          </a:p>
        </p:txBody>
      </p:sp>
      <p:sp>
        <p:nvSpPr>
          <p:cNvPr id="24" name="Text Placeholder 9">
            <a:extLst>
              <a:ext uri="{FF2B5EF4-FFF2-40B4-BE49-F238E27FC236}">
                <a16:creationId xmlns:a16="http://schemas.microsoft.com/office/drawing/2014/main" id="{28343A8F-8F7E-68FE-F0F4-33C3E3BCE518}"/>
              </a:ext>
            </a:extLst>
          </p:cNvPr>
          <p:cNvSpPr>
            <a:spLocks noGrp="1"/>
          </p:cNvSpPr>
          <p:nvPr>
            <p:ph type="body" sz="quarter" idx="29" hasCustomPrompt="1"/>
          </p:nvPr>
        </p:nvSpPr>
        <p:spPr>
          <a:xfrm>
            <a:off x="4341439" y="5602147"/>
            <a:ext cx="3352222" cy="900545"/>
          </a:xfrm>
        </p:spPr>
        <p:txBody>
          <a:bodyPr>
            <a:noAutofit/>
          </a:bodyPr>
          <a:lstStyle>
            <a:lvl1pPr marL="0" indent="0">
              <a:lnSpc>
                <a:spcPct val="100000"/>
              </a:lnSpc>
              <a:buNone/>
              <a:defRPr sz="18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a:t>
            </a:r>
          </a:p>
        </p:txBody>
      </p:sp>
      <p:sp>
        <p:nvSpPr>
          <p:cNvPr id="29" name="Rectangle 28">
            <a:extLst>
              <a:ext uri="{FF2B5EF4-FFF2-40B4-BE49-F238E27FC236}">
                <a16:creationId xmlns:a16="http://schemas.microsoft.com/office/drawing/2014/main" id="{FD34CED7-D7A8-25B0-28CE-54CEDBB1D00C}"/>
              </a:ext>
            </a:extLst>
          </p:cNvPr>
          <p:cNvSpPr/>
          <p:nvPr userDrawn="1"/>
        </p:nvSpPr>
        <p:spPr>
          <a:xfrm>
            <a:off x="11651673" y="6296499"/>
            <a:ext cx="540327" cy="561501"/>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6" name="Slide Number Placeholder 4">
            <a:extLst>
              <a:ext uri="{FF2B5EF4-FFF2-40B4-BE49-F238E27FC236}">
                <a16:creationId xmlns:a16="http://schemas.microsoft.com/office/drawing/2014/main" id="{AD0BA178-B25B-4FB0-1FFE-ED411E90AA60}"/>
              </a:ext>
            </a:extLst>
          </p:cNvPr>
          <p:cNvSpPr>
            <a:spLocks noGrp="1"/>
          </p:cNvSpPr>
          <p:nvPr userDrawn="1"/>
        </p:nvSpPr>
        <p:spPr>
          <a:xfrm>
            <a:off x="9349027" y="640496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190E1-E93E-3C45-BC85-42D718F3CA0A}"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243274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atistic - Full Background Image">
    <p:spTree>
      <p:nvGrpSpPr>
        <p:cNvPr id="1" name=""/>
        <p:cNvGrpSpPr/>
        <p:nvPr/>
      </p:nvGrpSpPr>
      <p:grpSpPr>
        <a:xfrm>
          <a:off x="0" y="0"/>
          <a:ext cx="0" cy="0"/>
          <a:chOff x="0" y="0"/>
          <a:chExt cx="0" cy="0"/>
        </a:xfrm>
      </p:grpSpPr>
      <p:sp>
        <p:nvSpPr>
          <p:cNvPr id="42" name="Picture Placeholder 41">
            <a:extLst>
              <a:ext uri="{FF2B5EF4-FFF2-40B4-BE49-F238E27FC236}">
                <a16:creationId xmlns:a16="http://schemas.microsoft.com/office/drawing/2014/main" id="{E303E878-A8AF-F732-63CE-FB93B6EF0B33}"/>
              </a:ext>
            </a:extLst>
          </p:cNvPr>
          <p:cNvSpPr>
            <a:spLocks noGrp="1"/>
          </p:cNvSpPr>
          <p:nvPr>
            <p:ph type="pic" sz="quarter" idx="26"/>
          </p:nvPr>
        </p:nvSpPr>
        <p:spPr>
          <a:xfrm>
            <a:off x="0" y="0"/>
            <a:ext cx="12192000" cy="6858000"/>
          </a:xfrm>
        </p:spPr>
        <p:txBody>
          <a:bodyPr/>
          <a:lstStyle/>
          <a:p>
            <a:endParaRPr lang="en-US"/>
          </a:p>
        </p:txBody>
      </p:sp>
      <p:sp>
        <p:nvSpPr>
          <p:cNvPr id="4" name="Rounded Rectangle 3">
            <a:extLst>
              <a:ext uri="{FF2B5EF4-FFF2-40B4-BE49-F238E27FC236}">
                <a16:creationId xmlns:a16="http://schemas.microsoft.com/office/drawing/2014/main" id="{908326C6-2EEE-AC6B-F35D-B074EE313EC7}"/>
              </a:ext>
            </a:extLst>
          </p:cNvPr>
          <p:cNvSpPr/>
          <p:nvPr userDrawn="1"/>
        </p:nvSpPr>
        <p:spPr>
          <a:xfrm>
            <a:off x="391887" y="429490"/>
            <a:ext cx="4775200" cy="5721927"/>
          </a:xfrm>
          <a:prstGeom prst="roundRect">
            <a:avLst>
              <a:gd name="adj" fmla="val 2418"/>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cxnSp>
        <p:nvCxnSpPr>
          <p:cNvPr id="8" name="Straight Connector 7">
            <a:extLst>
              <a:ext uri="{FF2B5EF4-FFF2-40B4-BE49-F238E27FC236}">
                <a16:creationId xmlns:a16="http://schemas.microsoft.com/office/drawing/2014/main" id="{57D77C09-486D-829A-D531-61175F237441}"/>
              </a:ext>
            </a:extLst>
          </p:cNvPr>
          <p:cNvCxnSpPr>
            <a:cxnSpLocks/>
          </p:cNvCxnSpPr>
          <p:nvPr userDrawn="1"/>
        </p:nvCxnSpPr>
        <p:spPr>
          <a:xfrm>
            <a:off x="770925" y="3267257"/>
            <a:ext cx="4018789" cy="0"/>
          </a:xfrm>
          <a:prstGeom prst="line">
            <a:avLst/>
          </a:prstGeom>
          <a:ln w="25400">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Rounded Rectangle 11">
            <a:extLst>
              <a:ext uri="{FF2B5EF4-FFF2-40B4-BE49-F238E27FC236}">
                <a16:creationId xmlns:a16="http://schemas.microsoft.com/office/drawing/2014/main" id="{E86D657D-0802-9DA0-74D7-35411E7166AF}"/>
              </a:ext>
            </a:extLst>
          </p:cNvPr>
          <p:cNvSpPr/>
          <p:nvPr userDrawn="1"/>
        </p:nvSpPr>
        <p:spPr>
          <a:xfrm>
            <a:off x="5442859" y="1059544"/>
            <a:ext cx="3033484" cy="1143329"/>
          </a:xfrm>
          <a:prstGeom prst="roundRect">
            <a:avLst>
              <a:gd name="adj" fmla="val 2418"/>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3" name="Rounded Rectangle 12">
            <a:extLst>
              <a:ext uri="{FF2B5EF4-FFF2-40B4-BE49-F238E27FC236}">
                <a16:creationId xmlns:a16="http://schemas.microsoft.com/office/drawing/2014/main" id="{6A1B5CC3-A9E7-831C-2DA8-8F2F847D249D}"/>
              </a:ext>
            </a:extLst>
          </p:cNvPr>
          <p:cNvSpPr/>
          <p:nvPr userDrawn="1"/>
        </p:nvSpPr>
        <p:spPr>
          <a:xfrm>
            <a:off x="8872977" y="2804885"/>
            <a:ext cx="2548097" cy="1248227"/>
          </a:xfrm>
          <a:prstGeom prst="roundRect">
            <a:avLst>
              <a:gd name="adj" fmla="val 241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14" name="Rounded Rectangle 13">
            <a:extLst>
              <a:ext uri="{FF2B5EF4-FFF2-40B4-BE49-F238E27FC236}">
                <a16:creationId xmlns:a16="http://schemas.microsoft.com/office/drawing/2014/main" id="{4F9F79A4-8191-1036-C029-2FE48563D418}"/>
              </a:ext>
            </a:extLst>
          </p:cNvPr>
          <p:cNvSpPr/>
          <p:nvPr userDrawn="1"/>
        </p:nvSpPr>
        <p:spPr>
          <a:xfrm>
            <a:off x="6518584" y="4599726"/>
            <a:ext cx="2188998" cy="1248227"/>
          </a:xfrm>
          <a:prstGeom prst="roundRect">
            <a:avLst>
              <a:gd name="adj" fmla="val 2418"/>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21" name="Rectangle 20">
            <a:extLst>
              <a:ext uri="{FF2B5EF4-FFF2-40B4-BE49-F238E27FC236}">
                <a16:creationId xmlns:a16="http://schemas.microsoft.com/office/drawing/2014/main" id="{844A38C6-014D-BB5F-F87B-2296088F2BEB}"/>
              </a:ext>
            </a:extLst>
          </p:cNvPr>
          <p:cNvSpPr/>
          <p:nvPr userDrawn="1"/>
        </p:nvSpPr>
        <p:spPr>
          <a:xfrm>
            <a:off x="11651673" y="6296499"/>
            <a:ext cx="540327" cy="561501"/>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29" name="Text Placeholder 13">
            <a:extLst>
              <a:ext uri="{FF2B5EF4-FFF2-40B4-BE49-F238E27FC236}">
                <a16:creationId xmlns:a16="http://schemas.microsoft.com/office/drawing/2014/main" id="{2D22318B-D12F-697C-3164-3DFCCEEB3371}"/>
              </a:ext>
            </a:extLst>
          </p:cNvPr>
          <p:cNvSpPr>
            <a:spLocks noGrp="1"/>
          </p:cNvSpPr>
          <p:nvPr>
            <p:ph type="body" sz="quarter" idx="14" hasCustomPrompt="1"/>
          </p:nvPr>
        </p:nvSpPr>
        <p:spPr>
          <a:xfrm>
            <a:off x="770924" y="1361036"/>
            <a:ext cx="4047703" cy="1477329"/>
          </a:xfrm>
        </p:spPr>
        <p:txBody>
          <a:bodyPr>
            <a:normAutofit/>
          </a:bodyPr>
          <a:lstStyle>
            <a:lvl1pPr marL="0" indent="0" algn="l">
              <a:buNone/>
              <a:defRPr sz="2800" b="1" i="0">
                <a:solidFill>
                  <a:schemeClr val="bg1"/>
                </a:solidFill>
                <a:latin typeface="Arial" panose="020B0604020202020204" pitchFamily="34" charset="0"/>
                <a:cs typeface="Arial" panose="020B0604020202020204" pitchFamily="34" charset="0"/>
              </a:defRPr>
            </a:lvl1pPr>
          </a:lstStyle>
          <a:p>
            <a:pPr lvl="0"/>
            <a:r>
              <a:rPr lang="en-US" b="1" i="0" err="1">
                <a:latin typeface="Arial" panose="020B0604020202020204" pitchFamily="34" charset="0"/>
                <a:cs typeface="Arial" panose="020B0604020202020204" pitchFamily="34" charset="0"/>
              </a:rPr>
              <a:t>Ullamcorper</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malesuada</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proin</a:t>
            </a:r>
            <a:r>
              <a:rPr lang="en-US" b="1" i="0">
                <a:latin typeface="Arial" panose="020B0604020202020204" pitchFamily="34" charset="0"/>
                <a:cs typeface="Arial" panose="020B0604020202020204" pitchFamily="34" charset="0"/>
              </a:rPr>
              <a:t> libero </a:t>
            </a:r>
            <a:r>
              <a:rPr lang="en-US" b="1" i="0" err="1">
                <a:latin typeface="Arial" panose="020B0604020202020204" pitchFamily="34" charset="0"/>
                <a:cs typeface="Arial" panose="020B0604020202020204" pitchFamily="34" charset="0"/>
              </a:rPr>
              <a:t>nunc</a:t>
            </a:r>
            <a:r>
              <a:rPr lang="en-US" b="1" i="0">
                <a:latin typeface="Arial" panose="020B0604020202020204" pitchFamily="34" charset="0"/>
                <a:cs typeface="Arial" panose="020B0604020202020204" pitchFamily="34" charset="0"/>
              </a:rPr>
              <a:t>. Massa </a:t>
            </a:r>
            <a:r>
              <a:rPr lang="en-US" b="1" i="0" err="1">
                <a:latin typeface="Arial" panose="020B0604020202020204" pitchFamily="34" charset="0"/>
                <a:cs typeface="Arial" panose="020B0604020202020204" pitchFamily="34" charset="0"/>
              </a:rPr>
              <a:t>eget</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egestas</a:t>
            </a:r>
            <a:r>
              <a:rPr lang="en-US" b="1" i="0">
                <a:latin typeface="Arial" panose="020B0604020202020204" pitchFamily="34" charset="0"/>
                <a:cs typeface="Arial" panose="020B0604020202020204" pitchFamily="34" charset="0"/>
              </a:rPr>
              <a:t> </a:t>
            </a:r>
            <a:r>
              <a:rPr lang="en-US" b="1" i="0" err="1">
                <a:latin typeface="Arial" panose="020B0604020202020204" pitchFamily="34" charset="0"/>
                <a:cs typeface="Arial" panose="020B0604020202020204" pitchFamily="34" charset="0"/>
              </a:rPr>
              <a:t>purus</a:t>
            </a:r>
            <a:r>
              <a:rPr lang="en-US" b="1" i="0">
                <a:latin typeface="Arial" panose="020B0604020202020204" pitchFamily="34" charset="0"/>
                <a:cs typeface="Arial" panose="020B0604020202020204" pitchFamily="34" charset="0"/>
              </a:rPr>
              <a:t>.</a:t>
            </a:r>
            <a:endParaRPr lang="en-US"/>
          </a:p>
        </p:txBody>
      </p:sp>
      <p:sp>
        <p:nvSpPr>
          <p:cNvPr id="30" name="Text Placeholder 17">
            <a:extLst>
              <a:ext uri="{FF2B5EF4-FFF2-40B4-BE49-F238E27FC236}">
                <a16:creationId xmlns:a16="http://schemas.microsoft.com/office/drawing/2014/main" id="{8F28B9C3-B8BD-20E6-7B05-98A27D2B432D}"/>
              </a:ext>
            </a:extLst>
          </p:cNvPr>
          <p:cNvSpPr>
            <a:spLocks noGrp="1"/>
          </p:cNvSpPr>
          <p:nvPr>
            <p:ph type="body" sz="quarter" idx="18" hasCustomPrompt="1"/>
          </p:nvPr>
        </p:nvSpPr>
        <p:spPr>
          <a:xfrm>
            <a:off x="799839" y="3621140"/>
            <a:ext cx="4018788" cy="1643572"/>
          </a:xfrm>
        </p:spPr>
        <p:txBody>
          <a:bodyPr>
            <a:noAutofit/>
          </a:bodyPr>
          <a:lstStyle>
            <a:lvl1pPr marL="0" indent="0">
              <a:buNone/>
              <a:defRPr sz="12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 pharetra pharetra </a:t>
            </a:r>
            <a:r>
              <a:rPr lang="en-US" err="1"/>
              <a:t>massa</a:t>
            </a:r>
            <a:r>
              <a:rPr lang="en-US"/>
              <a:t> </a:t>
            </a:r>
            <a:r>
              <a:rPr lang="en-US" err="1"/>
              <a:t>massa</a:t>
            </a:r>
            <a:r>
              <a:rPr lang="en-US"/>
              <a:t> </a:t>
            </a:r>
            <a:r>
              <a:rPr lang="en-US" err="1"/>
              <a:t>ultricies</a:t>
            </a:r>
            <a:r>
              <a:rPr lang="en-US"/>
              <a:t>. </a:t>
            </a:r>
            <a:r>
              <a:rPr lang="en-US" err="1"/>
              <a:t>Facilisis</a:t>
            </a:r>
            <a:r>
              <a:rPr lang="en-US"/>
              <a:t> magna </a:t>
            </a:r>
            <a:r>
              <a:rPr lang="en-US" err="1"/>
              <a:t>etiam</a:t>
            </a:r>
            <a:r>
              <a:rPr lang="en-US"/>
              <a:t> </a:t>
            </a:r>
            <a:r>
              <a:rPr lang="en-US" err="1"/>
              <a:t>tempor</a:t>
            </a:r>
            <a:r>
              <a:rPr lang="en-US"/>
              <a:t> </a:t>
            </a:r>
            <a:r>
              <a:rPr lang="en-US" err="1"/>
              <a:t>orci</a:t>
            </a:r>
            <a:r>
              <a:rPr lang="en-US"/>
              <a:t> </a:t>
            </a:r>
            <a:r>
              <a:rPr lang="en-US" err="1"/>
              <a:t>eu</a:t>
            </a:r>
            <a:r>
              <a:rPr lang="en-US"/>
              <a:t> </a:t>
            </a:r>
            <a:r>
              <a:rPr lang="en-US" err="1"/>
              <a:t>lobortis</a:t>
            </a:r>
            <a:r>
              <a:rPr lang="en-US"/>
              <a:t> </a:t>
            </a:r>
            <a:r>
              <a:rPr lang="en-US" err="1"/>
              <a:t>elementum</a:t>
            </a:r>
            <a:r>
              <a:rPr lang="en-US"/>
              <a:t> </a:t>
            </a:r>
            <a:r>
              <a:rPr lang="en-US" err="1"/>
              <a:t>nibh</a:t>
            </a:r>
            <a:r>
              <a:rPr lang="en-US"/>
              <a:t>. </a:t>
            </a:r>
            <a:r>
              <a:rPr lang="en-US" err="1"/>
              <a:t>Etiam</a:t>
            </a:r>
            <a:r>
              <a:rPr lang="en-US"/>
              <a:t> sit </a:t>
            </a:r>
            <a:r>
              <a:rPr lang="en-US" err="1"/>
              <a:t>amet</a:t>
            </a:r>
            <a:r>
              <a:rPr lang="en-US"/>
              <a:t> </a:t>
            </a:r>
            <a:r>
              <a:rPr lang="en-US" err="1"/>
              <a:t>nisl</a:t>
            </a:r>
            <a:r>
              <a:rPr lang="en-US"/>
              <a:t> </a:t>
            </a:r>
            <a:r>
              <a:rPr lang="en-US" err="1"/>
              <a:t>purus</a:t>
            </a:r>
            <a:r>
              <a:rPr lang="en-US"/>
              <a:t> in </a:t>
            </a:r>
            <a:r>
              <a:rPr lang="en-US" err="1"/>
              <a:t>mollis</a:t>
            </a:r>
            <a:r>
              <a:rPr lang="en-US"/>
              <a:t> </a:t>
            </a:r>
            <a:r>
              <a:rPr lang="en-US" err="1"/>
              <a:t>nunc</a:t>
            </a:r>
            <a:r>
              <a:rPr lang="en-US"/>
              <a:t> sed</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Fames ac </a:t>
            </a:r>
            <a:r>
              <a:rPr lang="en-US" err="1"/>
              <a:t>turpis</a:t>
            </a:r>
            <a:r>
              <a:rPr lang="en-US"/>
              <a:t> </a:t>
            </a:r>
            <a:r>
              <a:rPr lang="en-US" err="1"/>
              <a:t>egestas</a:t>
            </a:r>
            <a:r>
              <a:rPr lang="en-US"/>
              <a:t> sed tempus. Et pharetra pharetra </a:t>
            </a:r>
            <a:r>
              <a:rPr lang="en-US" err="1"/>
              <a:t>massa</a:t>
            </a:r>
            <a:r>
              <a:rPr lang="en-US"/>
              <a:t> </a:t>
            </a:r>
            <a:r>
              <a:rPr lang="en-US" err="1"/>
              <a:t>massa</a:t>
            </a:r>
            <a:r>
              <a:rPr lang="en-US"/>
              <a:t> </a:t>
            </a:r>
            <a:r>
              <a:rPr lang="en-US" err="1"/>
              <a:t>ultricies</a:t>
            </a:r>
            <a:r>
              <a:rPr lang="en-US"/>
              <a:t>. </a:t>
            </a:r>
            <a:r>
              <a:rPr lang="en-US" err="1"/>
              <a:t>Facilisis</a:t>
            </a:r>
            <a:r>
              <a:rPr lang="en-US"/>
              <a:t> magna </a:t>
            </a:r>
            <a:r>
              <a:rPr lang="en-US" err="1"/>
              <a:t>etiam</a:t>
            </a:r>
            <a:r>
              <a:rPr lang="en-US"/>
              <a:t> </a:t>
            </a:r>
            <a:r>
              <a:rPr lang="en-US" err="1"/>
              <a:t>tempor</a:t>
            </a:r>
            <a:r>
              <a:rPr lang="en-US"/>
              <a:t> </a:t>
            </a:r>
            <a:r>
              <a:rPr lang="en-US" err="1"/>
              <a:t>orci</a:t>
            </a:r>
            <a:r>
              <a:rPr lang="en-US"/>
              <a:t> </a:t>
            </a:r>
            <a:r>
              <a:rPr lang="en-US" err="1"/>
              <a:t>eu</a:t>
            </a:r>
            <a:r>
              <a:rPr lang="en-US"/>
              <a:t> </a:t>
            </a:r>
            <a:r>
              <a:rPr lang="en-US" err="1"/>
              <a:t>lobortis</a:t>
            </a:r>
            <a:r>
              <a:rPr lang="en-US"/>
              <a:t> </a:t>
            </a:r>
            <a:r>
              <a:rPr lang="en-US" err="1"/>
              <a:t>elementum</a:t>
            </a:r>
            <a:r>
              <a:rPr lang="en-US"/>
              <a:t> </a:t>
            </a:r>
            <a:r>
              <a:rPr lang="en-US" err="1"/>
              <a:t>nibh</a:t>
            </a:r>
            <a:r>
              <a:rPr lang="en-US"/>
              <a:t>. </a:t>
            </a:r>
            <a:r>
              <a:rPr lang="en-US" err="1"/>
              <a:t>Etiam</a:t>
            </a:r>
            <a:r>
              <a:rPr lang="en-US"/>
              <a:t> sit </a:t>
            </a:r>
            <a:r>
              <a:rPr lang="en-US" err="1"/>
              <a:t>amet</a:t>
            </a:r>
            <a:r>
              <a:rPr lang="en-US"/>
              <a:t> </a:t>
            </a:r>
            <a:r>
              <a:rPr lang="en-US" err="1"/>
              <a:t>nisl</a:t>
            </a:r>
            <a:r>
              <a:rPr lang="en-US"/>
              <a:t> </a:t>
            </a:r>
            <a:r>
              <a:rPr lang="en-US" err="1"/>
              <a:t>purus</a:t>
            </a:r>
            <a:r>
              <a:rPr lang="en-US"/>
              <a:t> in </a:t>
            </a:r>
            <a:r>
              <a:rPr lang="en-US" err="1"/>
              <a:t>mollis</a:t>
            </a:r>
            <a:r>
              <a:rPr lang="en-US"/>
              <a:t> </a:t>
            </a:r>
            <a:r>
              <a:rPr lang="en-US" err="1"/>
              <a:t>nunc</a:t>
            </a:r>
            <a:r>
              <a:rPr lang="en-US"/>
              <a:t> sed</a:t>
            </a:r>
          </a:p>
        </p:txBody>
      </p:sp>
      <p:sp>
        <p:nvSpPr>
          <p:cNvPr id="31" name="Text Placeholder 17">
            <a:extLst>
              <a:ext uri="{FF2B5EF4-FFF2-40B4-BE49-F238E27FC236}">
                <a16:creationId xmlns:a16="http://schemas.microsoft.com/office/drawing/2014/main" id="{50B77F1F-75FC-EE6E-2134-AFE5EDD03845}"/>
              </a:ext>
            </a:extLst>
          </p:cNvPr>
          <p:cNvSpPr>
            <a:spLocks noGrp="1"/>
          </p:cNvSpPr>
          <p:nvPr>
            <p:ph type="body" sz="quarter" idx="19" hasCustomPrompt="1"/>
          </p:nvPr>
        </p:nvSpPr>
        <p:spPr>
          <a:xfrm>
            <a:off x="767964" y="647523"/>
            <a:ext cx="4047704" cy="229504"/>
          </a:xfrm>
        </p:spPr>
        <p:txBody>
          <a:bodyPr>
            <a:noAutofit/>
          </a:bodyPr>
          <a:lstStyle>
            <a:lvl1pPr marL="0" indent="0">
              <a:buNone/>
              <a:defRPr sz="12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One</a:t>
            </a:r>
          </a:p>
        </p:txBody>
      </p:sp>
      <p:sp>
        <p:nvSpPr>
          <p:cNvPr id="33" name="Text Placeholder 13">
            <a:extLst>
              <a:ext uri="{FF2B5EF4-FFF2-40B4-BE49-F238E27FC236}">
                <a16:creationId xmlns:a16="http://schemas.microsoft.com/office/drawing/2014/main" id="{F4371DD0-972D-FC40-DCB6-C074F2A9E1A6}"/>
              </a:ext>
            </a:extLst>
          </p:cNvPr>
          <p:cNvSpPr>
            <a:spLocks noGrp="1"/>
          </p:cNvSpPr>
          <p:nvPr>
            <p:ph type="body" sz="quarter" idx="20" hasCustomPrompt="1"/>
          </p:nvPr>
        </p:nvSpPr>
        <p:spPr>
          <a:xfrm>
            <a:off x="6369752" y="1215386"/>
            <a:ext cx="1343823" cy="487172"/>
          </a:xfrm>
        </p:spPr>
        <p:txBody>
          <a:bodyPr>
            <a:noAutofit/>
          </a:bodyPr>
          <a:lstStyle>
            <a:lvl1pPr marL="0" indent="0" algn="ctr">
              <a:buNone/>
              <a:defRPr sz="40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500+</a:t>
            </a:r>
            <a:endParaRPr lang="en-US"/>
          </a:p>
        </p:txBody>
      </p:sp>
      <p:sp>
        <p:nvSpPr>
          <p:cNvPr id="34" name="Text Placeholder 17">
            <a:extLst>
              <a:ext uri="{FF2B5EF4-FFF2-40B4-BE49-F238E27FC236}">
                <a16:creationId xmlns:a16="http://schemas.microsoft.com/office/drawing/2014/main" id="{3E639617-1D37-CF02-9E15-C3F0FB69449B}"/>
              </a:ext>
            </a:extLst>
          </p:cNvPr>
          <p:cNvSpPr>
            <a:spLocks noGrp="1"/>
          </p:cNvSpPr>
          <p:nvPr>
            <p:ph type="body" sz="quarter" idx="21" hasCustomPrompt="1"/>
          </p:nvPr>
        </p:nvSpPr>
        <p:spPr>
          <a:xfrm>
            <a:off x="5607465" y="1786797"/>
            <a:ext cx="2681494" cy="229504"/>
          </a:xfrm>
        </p:spPr>
        <p:txBody>
          <a:bodyPr>
            <a:noAutofit/>
          </a:bodyPr>
          <a:lstStyle>
            <a:lvl1pPr marL="0" indent="0" algn="ctr">
              <a:buNone/>
              <a:defRPr sz="12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a:t>
            </a:r>
          </a:p>
        </p:txBody>
      </p:sp>
      <p:sp>
        <p:nvSpPr>
          <p:cNvPr id="35" name="Text Placeholder 13">
            <a:extLst>
              <a:ext uri="{FF2B5EF4-FFF2-40B4-BE49-F238E27FC236}">
                <a16:creationId xmlns:a16="http://schemas.microsoft.com/office/drawing/2014/main" id="{5EAF08A0-4017-4553-FBD2-85C1DAE65770}"/>
              </a:ext>
            </a:extLst>
          </p:cNvPr>
          <p:cNvSpPr>
            <a:spLocks noGrp="1"/>
          </p:cNvSpPr>
          <p:nvPr>
            <p:ph type="body" sz="quarter" idx="22" hasCustomPrompt="1"/>
          </p:nvPr>
        </p:nvSpPr>
        <p:spPr>
          <a:xfrm>
            <a:off x="6945136" y="4836689"/>
            <a:ext cx="1343823" cy="487172"/>
          </a:xfrm>
        </p:spPr>
        <p:txBody>
          <a:bodyPr>
            <a:noAutofit/>
          </a:bodyPr>
          <a:lstStyle>
            <a:lvl1pPr marL="0" indent="0" algn="ctr">
              <a:buNone/>
              <a:defRPr sz="40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500+</a:t>
            </a:r>
            <a:endParaRPr lang="en-US"/>
          </a:p>
        </p:txBody>
      </p:sp>
      <p:sp>
        <p:nvSpPr>
          <p:cNvPr id="36" name="Text Placeholder 17">
            <a:extLst>
              <a:ext uri="{FF2B5EF4-FFF2-40B4-BE49-F238E27FC236}">
                <a16:creationId xmlns:a16="http://schemas.microsoft.com/office/drawing/2014/main" id="{0597527A-0A77-F920-FFDA-13CE33480538}"/>
              </a:ext>
            </a:extLst>
          </p:cNvPr>
          <p:cNvSpPr>
            <a:spLocks noGrp="1"/>
          </p:cNvSpPr>
          <p:nvPr>
            <p:ph type="body" sz="quarter" idx="23" hasCustomPrompt="1"/>
          </p:nvPr>
        </p:nvSpPr>
        <p:spPr>
          <a:xfrm>
            <a:off x="6728543" y="5385387"/>
            <a:ext cx="1777008" cy="229504"/>
          </a:xfrm>
        </p:spPr>
        <p:txBody>
          <a:bodyPr>
            <a:noAutofit/>
          </a:bodyPr>
          <a:lstStyle>
            <a:lvl1pPr marL="0" indent="0" algn="ctr">
              <a:buNone/>
              <a:defRPr sz="1200" b="1" i="0">
                <a:solidFill>
                  <a:schemeClr val="bg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endParaRPr lang="en-US"/>
          </a:p>
        </p:txBody>
      </p:sp>
      <p:sp>
        <p:nvSpPr>
          <p:cNvPr id="39" name="Text Placeholder 13">
            <a:extLst>
              <a:ext uri="{FF2B5EF4-FFF2-40B4-BE49-F238E27FC236}">
                <a16:creationId xmlns:a16="http://schemas.microsoft.com/office/drawing/2014/main" id="{FA919A6B-ADAA-62DC-0161-D634D2D3E9FA}"/>
              </a:ext>
            </a:extLst>
          </p:cNvPr>
          <p:cNvSpPr>
            <a:spLocks noGrp="1"/>
          </p:cNvSpPr>
          <p:nvPr>
            <p:ph type="body" sz="quarter" idx="24" hasCustomPrompt="1"/>
          </p:nvPr>
        </p:nvSpPr>
        <p:spPr>
          <a:xfrm>
            <a:off x="9265881" y="3046867"/>
            <a:ext cx="1840748" cy="487172"/>
          </a:xfrm>
        </p:spPr>
        <p:txBody>
          <a:bodyPr>
            <a:noAutofit/>
          </a:bodyPr>
          <a:lstStyle>
            <a:lvl1pPr marL="0" indent="0" algn="ctr">
              <a:buNone/>
              <a:defRPr sz="4000" b="1" i="0">
                <a:solidFill>
                  <a:srgbClr val="F2610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21,500</a:t>
            </a:r>
            <a:endParaRPr lang="en-US"/>
          </a:p>
        </p:txBody>
      </p:sp>
      <p:sp>
        <p:nvSpPr>
          <p:cNvPr id="40" name="Text Placeholder 17">
            <a:extLst>
              <a:ext uri="{FF2B5EF4-FFF2-40B4-BE49-F238E27FC236}">
                <a16:creationId xmlns:a16="http://schemas.microsoft.com/office/drawing/2014/main" id="{700F14FE-4A78-C494-858F-9A2DE1ECBFC5}"/>
              </a:ext>
            </a:extLst>
          </p:cNvPr>
          <p:cNvSpPr>
            <a:spLocks noGrp="1"/>
          </p:cNvSpPr>
          <p:nvPr>
            <p:ph type="body" sz="quarter" idx="25" hasCustomPrompt="1"/>
          </p:nvPr>
        </p:nvSpPr>
        <p:spPr>
          <a:xfrm>
            <a:off x="9016464" y="3621140"/>
            <a:ext cx="2261121" cy="229504"/>
          </a:xfrm>
        </p:spPr>
        <p:txBody>
          <a:bodyPr>
            <a:noAutofit/>
          </a:bodyPr>
          <a:lstStyle>
            <a:lvl1pPr marL="0" indent="0" algn="ctr">
              <a:buNone/>
              <a:defRPr sz="1200" b="1" i="0">
                <a:solidFill>
                  <a:srgbClr val="F2610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a:t>
            </a:r>
          </a:p>
        </p:txBody>
      </p:sp>
      <p:sp>
        <p:nvSpPr>
          <p:cNvPr id="6" name="Slide Number Placeholder 4">
            <a:extLst>
              <a:ext uri="{FF2B5EF4-FFF2-40B4-BE49-F238E27FC236}">
                <a16:creationId xmlns:a16="http://schemas.microsoft.com/office/drawing/2014/main" id="{47E0C90B-D7B7-0C98-CBD9-1A034BA5D4B6}"/>
              </a:ext>
            </a:extLst>
          </p:cNvPr>
          <p:cNvSpPr>
            <a:spLocks noGrp="1"/>
          </p:cNvSpPr>
          <p:nvPr userDrawn="1"/>
        </p:nvSpPr>
        <p:spPr>
          <a:xfrm>
            <a:off x="9349027" y="640496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190E1-E93E-3C45-BC85-42D718F3CA0A}" type="slidenum">
              <a:rPr lang="en-US" smtClean="0"/>
              <a:pPr/>
              <a:t>‹#›</a:t>
            </a:fld>
            <a:endParaRPr lang="en-US"/>
          </a:p>
        </p:txBody>
      </p:sp>
    </p:spTree>
    <p:extLst>
      <p:ext uri="{BB962C8B-B14F-4D97-AF65-F5344CB8AC3E}">
        <p14:creationId xmlns:p14="http://schemas.microsoft.com/office/powerpoint/2010/main" val="336301747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tatistics - Chart Right">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CCB8971-CB0B-934C-3AAA-02DE9D04C7F5}"/>
              </a:ext>
            </a:extLst>
          </p:cNvPr>
          <p:cNvGrpSpPr/>
          <p:nvPr/>
        </p:nvGrpSpPr>
        <p:grpSpPr>
          <a:xfrm>
            <a:off x="1197364" y="3769129"/>
            <a:ext cx="275469" cy="275468"/>
            <a:chOff x="1876443" y="5905870"/>
            <a:chExt cx="526098" cy="526096"/>
          </a:xfrm>
        </p:grpSpPr>
        <p:sp>
          <p:nvSpPr>
            <p:cNvPr id="22" name="Oval 21">
              <a:extLst>
                <a:ext uri="{FF2B5EF4-FFF2-40B4-BE49-F238E27FC236}">
                  <a16:creationId xmlns:a16="http://schemas.microsoft.com/office/drawing/2014/main" id="{7C63B660-E7FA-BF49-BD75-C6EE57193642}"/>
                </a:ext>
              </a:extLst>
            </p:cNvPr>
            <p:cNvSpPr/>
            <p:nvPr/>
          </p:nvSpPr>
          <p:spPr>
            <a:xfrm>
              <a:off x="1876443" y="5905870"/>
              <a:ext cx="526098" cy="526096"/>
            </a:xfrm>
            <a:prstGeom prst="ellipse">
              <a:avLst/>
            </a:prstGeom>
            <a:solidFill>
              <a:srgbClr val="F26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tx1"/>
                </a:solidFill>
                <a:latin typeface="Arial" panose="020B0604020202020204" pitchFamily="34" charset="0"/>
              </a:endParaRPr>
            </a:p>
          </p:txBody>
        </p:sp>
        <p:sp>
          <p:nvSpPr>
            <p:cNvPr id="23" name="Freeform 22">
              <a:extLst>
                <a:ext uri="{FF2B5EF4-FFF2-40B4-BE49-F238E27FC236}">
                  <a16:creationId xmlns:a16="http://schemas.microsoft.com/office/drawing/2014/main" id="{A5F55AC9-8110-B31F-E928-4F0D20B84B86}"/>
                </a:ext>
              </a:extLst>
            </p:cNvPr>
            <p:cNvSpPr/>
            <p:nvPr/>
          </p:nvSpPr>
          <p:spPr>
            <a:xfrm rot="18641522">
              <a:off x="1995291" y="6074952"/>
              <a:ext cx="288401" cy="144600"/>
            </a:xfrm>
            <a:custGeom>
              <a:avLst/>
              <a:gdLst>
                <a:gd name="connsiteX0" fmla="*/ 985393 w 985393"/>
                <a:gd name="connsiteY0" fmla="*/ 368555 h 494061"/>
                <a:gd name="connsiteX1" fmla="*/ 985392 w 985393"/>
                <a:gd name="connsiteY1" fmla="*/ 494061 h 494061"/>
                <a:gd name="connsiteX2" fmla="*/ 11 w 985393"/>
                <a:gd name="connsiteY2" fmla="*/ 494061 h 494061"/>
                <a:gd name="connsiteX3" fmla="*/ 11 w 985393"/>
                <a:gd name="connsiteY3" fmla="*/ 493059 h 494061"/>
                <a:gd name="connsiteX4" fmla="*/ 0 w 985393"/>
                <a:gd name="connsiteY4" fmla="*/ 493059 h 494061"/>
                <a:gd name="connsiteX5" fmla="*/ 0 w 985393"/>
                <a:gd name="connsiteY5" fmla="*/ 0 h 494061"/>
                <a:gd name="connsiteX6" fmla="*/ 125506 w 985393"/>
                <a:gd name="connsiteY6" fmla="*/ 0 h 494061"/>
                <a:gd name="connsiteX7" fmla="*/ 125506 w 985393"/>
                <a:gd name="connsiteY7" fmla="*/ 368555 h 494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393" h="494061">
                  <a:moveTo>
                    <a:pt x="985393" y="368555"/>
                  </a:moveTo>
                  <a:lnTo>
                    <a:pt x="985392" y="494061"/>
                  </a:lnTo>
                  <a:lnTo>
                    <a:pt x="11" y="494061"/>
                  </a:lnTo>
                  <a:lnTo>
                    <a:pt x="11" y="493059"/>
                  </a:lnTo>
                  <a:lnTo>
                    <a:pt x="0" y="493059"/>
                  </a:lnTo>
                  <a:lnTo>
                    <a:pt x="0" y="0"/>
                  </a:lnTo>
                  <a:lnTo>
                    <a:pt x="125506" y="0"/>
                  </a:lnTo>
                  <a:lnTo>
                    <a:pt x="125506" y="36855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solidFill>
                  <a:schemeClr val="tx1"/>
                </a:solidFill>
                <a:latin typeface="Arial" panose="020B0604020202020204" pitchFamily="34" charset="0"/>
              </a:endParaRPr>
            </a:p>
          </p:txBody>
        </p:sp>
      </p:grpSp>
      <p:grpSp>
        <p:nvGrpSpPr>
          <p:cNvPr id="13" name="Group 12">
            <a:extLst>
              <a:ext uri="{FF2B5EF4-FFF2-40B4-BE49-F238E27FC236}">
                <a16:creationId xmlns:a16="http://schemas.microsoft.com/office/drawing/2014/main" id="{D71862A9-5E09-A825-D0E8-0800022B89E1}"/>
              </a:ext>
            </a:extLst>
          </p:cNvPr>
          <p:cNvGrpSpPr/>
          <p:nvPr/>
        </p:nvGrpSpPr>
        <p:grpSpPr>
          <a:xfrm>
            <a:off x="1197364" y="4410385"/>
            <a:ext cx="275469" cy="275468"/>
            <a:chOff x="1876443" y="5905870"/>
            <a:chExt cx="526098" cy="526096"/>
          </a:xfrm>
        </p:grpSpPr>
        <p:sp>
          <p:nvSpPr>
            <p:cNvPr id="20" name="Oval 19">
              <a:extLst>
                <a:ext uri="{FF2B5EF4-FFF2-40B4-BE49-F238E27FC236}">
                  <a16:creationId xmlns:a16="http://schemas.microsoft.com/office/drawing/2014/main" id="{B203D2E1-DAEE-98B0-6C61-9BE851B63CBE}"/>
                </a:ext>
              </a:extLst>
            </p:cNvPr>
            <p:cNvSpPr/>
            <p:nvPr/>
          </p:nvSpPr>
          <p:spPr>
            <a:xfrm>
              <a:off x="1876443" y="5905870"/>
              <a:ext cx="526098" cy="526096"/>
            </a:xfrm>
            <a:prstGeom prst="ellipse">
              <a:avLst/>
            </a:prstGeom>
            <a:solidFill>
              <a:srgbClr val="F26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tx1"/>
                </a:solidFill>
                <a:latin typeface="Arial" panose="020B0604020202020204" pitchFamily="34" charset="0"/>
              </a:endParaRPr>
            </a:p>
          </p:txBody>
        </p:sp>
        <p:sp>
          <p:nvSpPr>
            <p:cNvPr id="21" name="Freeform 20">
              <a:extLst>
                <a:ext uri="{FF2B5EF4-FFF2-40B4-BE49-F238E27FC236}">
                  <a16:creationId xmlns:a16="http://schemas.microsoft.com/office/drawing/2014/main" id="{764815AB-89B2-FAEC-5C98-63191D748B96}"/>
                </a:ext>
              </a:extLst>
            </p:cNvPr>
            <p:cNvSpPr/>
            <p:nvPr/>
          </p:nvSpPr>
          <p:spPr>
            <a:xfrm rot="18641522">
              <a:off x="1995291" y="6074952"/>
              <a:ext cx="288401" cy="144600"/>
            </a:xfrm>
            <a:custGeom>
              <a:avLst/>
              <a:gdLst>
                <a:gd name="connsiteX0" fmla="*/ 985393 w 985393"/>
                <a:gd name="connsiteY0" fmla="*/ 368555 h 494061"/>
                <a:gd name="connsiteX1" fmla="*/ 985392 w 985393"/>
                <a:gd name="connsiteY1" fmla="*/ 494061 h 494061"/>
                <a:gd name="connsiteX2" fmla="*/ 11 w 985393"/>
                <a:gd name="connsiteY2" fmla="*/ 494061 h 494061"/>
                <a:gd name="connsiteX3" fmla="*/ 11 w 985393"/>
                <a:gd name="connsiteY3" fmla="*/ 493059 h 494061"/>
                <a:gd name="connsiteX4" fmla="*/ 0 w 985393"/>
                <a:gd name="connsiteY4" fmla="*/ 493059 h 494061"/>
                <a:gd name="connsiteX5" fmla="*/ 0 w 985393"/>
                <a:gd name="connsiteY5" fmla="*/ 0 h 494061"/>
                <a:gd name="connsiteX6" fmla="*/ 125506 w 985393"/>
                <a:gd name="connsiteY6" fmla="*/ 0 h 494061"/>
                <a:gd name="connsiteX7" fmla="*/ 125506 w 985393"/>
                <a:gd name="connsiteY7" fmla="*/ 368555 h 494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393" h="494061">
                  <a:moveTo>
                    <a:pt x="985393" y="368555"/>
                  </a:moveTo>
                  <a:lnTo>
                    <a:pt x="985392" y="494061"/>
                  </a:lnTo>
                  <a:lnTo>
                    <a:pt x="11" y="494061"/>
                  </a:lnTo>
                  <a:lnTo>
                    <a:pt x="11" y="493059"/>
                  </a:lnTo>
                  <a:lnTo>
                    <a:pt x="0" y="493059"/>
                  </a:lnTo>
                  <a:lnTo>
                    <a:pt x="0" y="0"/>
                  </a:lnTo>
                  <a:lnTo>
                    <a:pt x="125506" y="0"/>
                  </a:lnTo>
                  <a:lnTo>
                    <a:pt x="125506" y="36855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solidFill>
                  <a:schemeClr val="tx1"/>
                </a:solidFill>
                <a:latin typeface="Arial" panose="020B0604020202020204" pitchFamily="34" charset="0"/>
              </a:endParaRPr>
            </a:p>
          </p:txBody>
        </p:sp>
      </p:grpSp>
      <p:grpSp>
        <p:nvGrpSpPr>
          <p:cNvPr id="17" name="Group 16">
            <a:extLst>
              <a:ext uri="{FF2B5EF4-FFF2-40B4-BE49-F238E27FC236}">
                <a16:creationId xmlns:a16="http://schemas.microsoft.com/office/drawing/2014/main" id="{96BDA333-D99B-BA63-AD6F-2557D23BF856}"/>
              </a:ext>
            </a:extLst>
          </p:cNvPr>
          <p:cNvGrpSpPr/>
          <p:nvPr/>
        </p:nvGrpSpPr>
        <p:grpSpPr>
          <a:xfrm>
            <a:off x="1197364" y="5051639"/>
            <a:ext cx="275469" cy="275468"/>
            <a:chOff x="1876443" y="5905870"/>
            <a:chExt cx="526098" cy="526096"/>
          </a:xfrm>
        </p:grpSpPr>
        <p:sp>
          <p:nvSpPr>
            <p:cNvPr id="18" name="Oval 17">
              <a:extLst>
                <a:ext uri="{FF2B5EF4-FFF2-40B4-BE49-F238E27FC236}">
                  <a16:creationId xmlns:a16="http://schemas.microsoft.com/office/drawing/2014/main" id="{5AD10CAD-BA97-D5BB-9D6C-5D679F2B4E1A}"/>
                </a:ext>
              </a:extLst>
            </p:cNvPr>
            <p:cNvSpPr/>
            <p:nvPr/>
          </p:nvSpPr>
          <p:spPr>
            <a:xfrm>
              <a:off x="1876443" y="5905870"/>
              <a:ext cx="526098" cy="526096"/>
            </a:xfrm>
            <a:prstGeom prst="ellipse">
              <a:avLst/>
            </a:prstGeom>
            <a:solidFill>
              <a:srgbClr val="F26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a:solidFill>
                  <a:schemeClr val="tx1"/>
                </a:solidFill>
                <a:latin typeface="Arial" panose="020B0604020202020204" pitchFamily="34" charset="0"/>
              </a:endParaRPr>
            </a:p>
          </p:txBody>
        </p:sp>
        <p:sp>
          <p:nvSpPr>
            <p:cNvPr id="19" name="Freeform 18">
              <a:extLst>
                <a:ext uri="{FF2B5EF4-FFF2-40B4-BE49-F238E27FC236}">
                  <a16:creationId xmlns:a16="http://schemas.microsoft.com/office/drawing/2014/main" id="{88C47A9E-E22A-EC2A-06F3-F09705B1B3F9}"/>
                </a:ext>
              </a:extLst>
            </p:cNvPr>
            <p:cNvSpPr/>
            <p:nvPr/>
          </p:nvSpPr>
          <p:spPr>
            <a:xfrm rot="18641522">
              <a:off x="1995291" y="6074952"/>
              <a:ext cx="288401" cy="144600"/>
            </a:xfrm>
            <a:custGeom>
              <a:avLst/>
              <a:gdLst>
                <a:gd name="connsiteX0" fmla="*/ 985393 w 985393"/>
                <a:gd name="connsiteY0" fmla="*/ 368555 h 494061"/>
                <a:gd name="connsiteX1" fmla="*/ 985392 w 985393"/>
                <a:gd name="connsiteY1" fmla="*/ 494061 h 494061"/>
                <a:gd name="connsiteX2" fmla="*/ 11 w 985393"/>
                <a:gd name="connsiteY2" fmla="*/ 494061 h 494061"/>
                <a:gd name="connsiteX3" fmla="*/ 11 w 985393"/>
                <a:gd name="connsiteY3" fmla="*/ 493059 h 494061"/>
                <a:gd name="connsiteX4" fmla="*/ 0 w 985393"/>
                <a:gd name="connsiteY4" fmla="*/ 493059 h 494061"/>
                <a:gd name="connsiteX5" fmla="*/ 0 w 985393"/>
                <a:gd name="connsiteY5" fmla="*/ 0 h 494061"/>
                <a:gd name="connsiteX6" fmla="*/ 125506 w 985393"/>
                <a:gd name="connsiteY6" fmla="*/ 0 h 494061"/>
                <a:gd name="connsiteX7" fmla="*/ 125506 w 985393"/>
                <a:gd name="connsiteY7" fmla="*/ 368555 h 494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5393" h="494061">
                  <a:moveTo>
                    <a:pt x="985393" y="368555"/>
                  </a:moveTo>
                  <a:lnTo>
                    <a:pt x="985392" y="494061"/>
                  </a:lnTo>
                  <a:lnTo>
                    <a:pt x="11" y="494061"/>
                  </a:lnTo>
                  <a:lnTo>
                    <a:pt x="11" y="493059"/>
                  </a:lnTo>
                  <a:lnTo>
                    <a:pt x="0" y="493059"/>
                  </a:lnTo>
                  <a:lnTo>
                    <a:pt x="0" y="0"/>
                  </a:lnTo>
                  <a:lnTo>
                    <a:pt x="125506" y="0"/>
                  </a:lnTo>
                  <a:lnTo>
                    <a:pt x="125506" y="36855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solidFill>
                  <a:schemeClr val="tx1"/>
                </a:solidFill>
                <a:latin typeface="Arial" panose="020B0604020202020204" pitchFamily="34" charset="0"/>
              </a:endParaRPr>
            </a:p>
          </p:txBody>
        </p:sp>
      </p:grpSp>
      <p:sp>
        <p:nvSpPr>
          <p:cNvPr id="26" name="Rectangle 25">
            <a:extLst>
              <a:ext uri="{FF2B5EF4-FFF2-40B4-BE49-F238E27FC236}">
                <a16:creationId xmlns:a16="http://schemas.microsoft.com/office/drawing/2014/main" id="{43B89825-96D8-D975-8EEE-D372C436BF11}"/>
              </a:ext>
            </a:extLst>
          </p:cNvPr>
          <p:cNvSpPr/>
          <p:nvPr userDrawn="1"/>
        </p:nvSpPr>
        <p:spPr>
          <a:xfrm>
            <a:off x="5539144" y="1076353"/>
            <a:ext cx="1111683" cy="19387"/>
          </a:xfrm>
          <a:prstGeom prst="rect">
            <a:avLst/>
          </a:prstGeom>
          <a:solidFill>
            <a:srgbClr val="F26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sp>
        <p:nvSpPr>
          <p:cNvPr id="30" name="Text Placeholder 9">
            <a:extLst>
              <a:ext uri="{FF2B5EF4-FFF2-40B4-BE49-F238E27FC236}">
                <a16:creationId xmlns:a16="http://schemas.microsoft.com/office/drawing/2014/main" id="{2BCBD53E-677A-E91A-2A0A-7BEEE543BD3A}"/>
              </a:ext>
            </a:extLst>
          </p:cNvPr>
          <p:cNvSpPr>
            <a:spLocks noGrp="1"/>
          </p:cNvSpPr>
          <p:nvPr userDrawn="1">
            <p:ph type="body" sz="quarter" idx="28" hasCustomPrompt="1"/>
          </p:nvPr>
        </p:nvSpPr>
        <p:spPr>
          <a:xfrm>
            <a:off x="1546471" y="3676031"/>
            <a:ext cx="3597667" cy="461665"/>
          </a:xfrm>
        </p:spPr>
        <p:txBody>
          <a:bodyPr>
            <a:noAutofit/>
          </a:bodyPr>
          <a:lstStyle>
            <a:lvl1pPr marL="0" indent="0">
              <a:lnSpc>
                <a:spcPct val="100000"/>
              </a:lnSpc>
              <a:buNone/>
              <a:defRPr sz="12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a:t>
            </a:r>
          </a:p>
        </p:txBody>
      </p:sp>
      <p:sp>
        <p:nvSpPr>
          <p:cNvPr id="31" name="Text Placeholder 17">
            <a:extLst>
              <a:ext uri="{FF2B5EF4-FFF2-40B4-BE49-F238E27FC236}">
                <a16:creationId xmlns:a16="http://schemas.microsoft.com/office/drawing/2014/main" id="{DCE489C7-59C3-08FE-EDA6-CC80147700D6}"/>
              </a:ext>
            </a:extLst>
          </p:cNvPr>
          <p:cNvSpPr>
            <a:spLocks noGrp="1"/>
          </p:cNvSpPr>
          <p:nvPr userDrawn="1">
            <p:ph type="body" sz="quarter" idx="18" hasCustomPrompt="1"/>
          </p:nvPr>
        </p:nvSpPr>
        <p:spPr>
          <a:xfrm>
            <a:off x="2733858" y="387193"/>
            <a:ext cx="6908905" cy="564756"/>
          </a:xfrm>
        </p:spPr>
        <p:txBody>
          <a:bodyPr>
            <a:noAutofit/>
          </a:bodyPr>
          <a:lstStyle>
            <a:lvl1pPr marL="0" indent="0" algn="ctr">
              <a:buNone/>
              <a:defRPr sz="4000" b="1" i="0">
                <a:solidFill>
                  <a:srgbClr val="F2610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endParaRPr lang="en-US"/>
          </a:p>
        </p:txBody>
      </p:sp>
      <p:sp>
        <p:nvSpPr>
          <p:cNvPr id="32" name="Text Placeholder 9">
            <a:extLst>
              <a:ext uri="{FF2B5EF4-FFF2-40B4-BE49-F238E27FC236}">
                <a16:creationId xmlns:a16="http://schemas.microsoft.com/office/drawing/2014/main" id="{3F2F482A-A578-235E-2C18-4D8A187F8AB2}"/>
              </a:ext>
            </a:extLst>
          </p:cNvPr>
          <p:cNvSpPr>
            <a:spLocks noGrp="1"/>
          </p:cNvSpPr>
          <p:nvPr userDrawn="1">
            <p:ph type="body" sz="quarter" idx="29" hasCustomPrompt="1"/>
          </p:nvPr>
        </p:nvSpPr>
        <p:spPr>
          <a:xfrm>
            <a:off x="4104286" y="1220144"/>
            <a:ext cx="3978668" cy="305577"/>
          </a:xfrm>
        </p:spPr>
        <p:txBody>
          <a:bodyPr>
            <a:noAutofit/>
          </a:bodyPr>
          <a:lstStyle>
            <a:lvl1pPr marL="0" indent="0" algn="ctr">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a:t>
            </a:r>
          </a:p>
        </p:txBody>
      </p:sp>
      <p:sp>
        <p:nvSpPr>
          <p:cNvPr id="33" name="Text Placeholder 9">
            <a:extLst>
              <a:ext uri="{FF2B5EF4-FFF2-40B4-BE49-F238E27FC236}">
                <a16:creationId xmlns:a16="http://schemas.microsoft.com/office/drawing/2014/main" id="{47121012-B661-B9E6-F354-6360D99D867C}"/>
              </a:ext>
            </a:extLst>
          </p:cNvPr>
          <p:cNvSpPr>
            <a:spLocks noGrp="1"/>
          </p:cNvSpPr>
          <p:nvPr userDrawn="1">
            <p:ph type="body" sz="quarter" idx="30" hasCustomPrompt="1"/>
          </p:nvPr>
        </p:nvSpPr>
        <p:spPr>
          <a:xfrm>
            <a:off x="1546471" y="4305054"/>
            <a:ext cx="3597667" cy="461665"/>
          </a:xfrm>
        </p:spPr>
        <p:txBody>
          <a:bodyPr>
            <a:noAutofit/>
          </a:bodyPr>
          <a:lstStyle>
            <a:lvl1pPr marL="0" indent="0">
              <a:lnSpc>
                <a:spcPct val="100000"/>
              </a:lnSpc>
              <a:buNone/>
              <a:defRPr sz="12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a:t>
            </a:r>
          </a:p>
        </p:txBody>
      </p:sp>
      <p:sp>
        <p:nvSpPr>
          <p:cNvPr id="34" name="Text Placeholder 9">
            <a:extLst>
              <a:ext uri="{FF2B5EF4-FFF2-40B4-BE49-F238E27FC236}">
                <a16:creationId xmlns:a16="http://schemas.microsoft.com/office/drawing/2014/main" id="{46B00454-87AF-10F8-00A8-E9A7AA87C1D1}"/>
              </a:ext>
            </a:extLst>
          </p:cNvPr>
          <p:cNvSpPr>
            <a:spLocks noGrp="1"/>
          </p:cNvSpPr>
          <p:nvPr userDrawn="1">
            <p:ph type="body" sz="quarter" idx="31" hasCustomPrompt="1"/>
          </p:nvPr>
        </p:nvSpPr>
        <p:spPr>
          <a:xfrm>
            <a:off x="1546471" y="4957576"/>
            <a:ext cx="3597667" cy="461665"/>
          </a:xfrm>
        </p:spPr>
        <p:txBody>
          <a:bodyPr>
            <a:noAutofit/>
          </a:bodyPr>
          <a:lstStyle>
            <a:lvl1pPr marL="0" indent="0">
              <a:lnSpc>
                <a:spcPct val="100000"/>
              </a:lnSpc>
              <a:buNone/>
              <a:defRPr sz="12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a:t>
            </a:r>
          </a:p>
        </p:txBody>
      </p:sp>
      <p:sp>
        <p:nvSpPr>
          <p:cNvPr id="35" name="Text Placeholder 17">
            <a:extLst>
              <a:ext uri="{FF2B5EF4-FFF2-40B4-BE49-F238E27FC236}">
                <a16:creationId xmlns:a16="http://schemas.microsoft.com/office/drawing/2014/main" id="{2A51B529-7D39-E247-A087-C82CE4FCF264}"/>
              </a:ext>
            </a:extLst>
          </p:cNvPr>
          <p:cNvSpPr>
            <a:spLocks noGrp="1"/>
          </p:cNvSpPr>
          <p:nvPr userDrawn="1">
            <p:ph type="body" sz="quarter" idx="32" hasCustomPrompt="1"/>
          </p:nvPr>
        </p:nvSpPr>
        <p:spPr>
          <a:xfrm>
            <a:off x="1257163" y="2845382"/>
            <a:ext cx="2261892" cy="461665"/>
          </a:xfrm>
        </p:spPr>
        <p:txBody>
          <a:bodyPr>
            <a:noAutofit/>
          </a:bodyPr>
          <a:lstStyle>
            <a:lvl1pPr marL="0" indent="0" algn="l">
              <a:buNone/>
              <a:defRPr sz="3200" b="1" i="0">
                <a:solidFill>
                  <a:srgbClr val="F2610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$1,025,549</a:t>
            </a:r>
          </a:p>
        </p:txBody>
      </p:sp>
      <p:sp>
        <p:nvSpPr>
          <p:cNvPr id="36" name="Text Placeholder 9">
            <a:extLst>
              <a:ext uri="{FF2B5EF4-FFF2-40B4-BE49-F238E27FC236}">
                <a16:creationId xmlns:a16="http://schemas.microsoft.com/office/drawing/2014/main" id="{6FAD3A9A-62FF-062F-EAFA-3FAAC89F9B3E}"/>
              </a:ext>
            </a:extLst>
          </p:cNvPr>
          <p:cNvSpPr>
            <a:spLocks noGrp="1"/>
          </p:cNvSpPr>
          <p:nvPr userDrawn="1">
            <p:ph type="body" sz="quarter" idx="33" hasCustomPrompt="1"/>
          </p:nvPr>
        </p:nvSpPr>
        <p:spPr>
          <a:xfrm>
            <a:off x="1257163" y="2475433"/>
            <a:ext cx="1241038" cy="305577"/>
          </a:xfrm>
        </p:spPr>
        <p:txBody>
          <a:bodyPr>
            <a:noAutofit/>
          </a:bodyPr>
          <a:lstStyle>
            <a:lvl1pPr marL="0" indent="0" algn="ctr">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Proin Libero</a:t>
            </a:r>
          </a:p>
        </p:txBody>
      </p:sp>
      <p:sp>
        <p:nvSpPr>
          <p:cNvPr id="38" name="Chart Placeholder 37">
            <a:extLst>
              <a:ext uri="{FF2B5EF4-FFF2-40B4-BE49-F238E27FC236}">
                <a16:creationId xmlns:a16="http://schemas.microsoft.com/office/drawing/2014/main" id="{BE654AAD-C3AF-55B8-2C43-D8AC359DAA10}"/>
              </a:ext>
            </a:extLst>
          </p:cNvPr>
          <p:cNvSpPr>
            <a:spLocks noGrp="1"/>
          </p:cNvSpPr>
          <p:nvPr>
            <p:ph type="chart" sz="quarter" idx="34"/>
          </p:nvPr>
        </p:nvSpPr>
        <p:spPr>
          <a:xfrm>
            <a:off x="6096000" y="2092325"/>
            <a:ext cx="5264150" cy="3519488"/>
          </a:xfrm>
        </p:spPr>
        <p:txBody>
          <a:bodyPr/>
          <a:lstStyle/>
          <a:p>
            <a:endParaRPr lang="en-US"/>
          </a:p>
        </p:txBody>
      </p:sp>
    </p:spTree>
    <p:extLst>
      <p:ext uri="{BB962C8B-B14F-4D97-AF65-F5344CB8AC3E}">
        <p14:creationId xmlns:p14="http://schemas.microsoft.com/office/powerpoint/2010/main" val="24149917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Statistics - 3 Row - Chart 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1814BA-EE41-A63B-925E-8BCE36B1E375}"/>
              </a:ext>
            </a:extLst>
          </p:cNvPr>
          <p:cNvSpPr/>
          <p:nvPr userDrawn="1"/>
        </p:nvSpPr>
        <p:spPr>
          <a:xfrm>
            <a:off x="760254" y="2289213"/>
            <a:ext cx="7963079" cy="10354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b="1">
              <a:latin typeface="Arial" panose="020B0604020202020204" pitchFamily="34" charset="0"/>
            </a:endParaRPr>
          </a:p>
        </p:txBody>
      </p:sp>
      <p:sp>
        <p:nvSpPr>
          <p:cNvPr id="3" name="Rectangle 2">
            <a:extLst>
              <a:ext uri="{FF2B5EF4-FFF2-40B4-BE49-F238E27FC236}">
                <a16:creationId xmlns:a16="http://schemas.microsoft.com/office/drawing/2014/main" id="{F8E67C6F-02DE-CC93-90F7-E452E956B0E9}"/>
              </a:ext>
            </a:extLst>
          </p:cNvPr>
          <p:cNvSpPr/>
          <p:nvPr userDrawn="1"/>
        </p:nvSpPr>
        <p:spPr>
          <a:xfrm>
            <a:off x="760254" y="4434367"/>
            <a:ext cx="7963079" cy="10354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b="1">
              <a:latin typeface="Arial" panose="020B0604020202020204" pitchFamily="34" charset="0"/>
            </a:endParaRPr>
          </a:p>
        </p:txBody>
      </p:sp>
      <p:sp>
        <p:nvSpPr>
          <p:cNvPr id="7" name="CuadroTexto 395">
            <a:extLst>
              <a:ext uri="{FF2B5EF4-FFF2-40B4-BE49-F238E27FC236}">
                <a16:creationId xmlns:a16="http://schemas.microsoft.com/office/drawing/2014/main" id="{F8547259-9F8F-3AA9-9E8F-129894595125}"/>
              </a:ext>
            </a:extLst>
          </p:cNvPr>
          <p:cNvSpPr txBox="1"/>
          <p:nvPr userDrawn="1"/>
        </p:nvSpPr>
        <p:spPr>
          <a:xfrm>
            <a:off x="9566279" y="4721217"/>
            <a:ext cx="1180746" cy="400110"/>
          </a:xfrm>
          <a:prstGeom prst="rect">
            <a:avLst/>
          </a:prstGeom>
          <a:noFill/>
        </p:spPr>
        <p:txBody>
          <a:bodyPr wrap="square" rtlCol="0">
            <a:spAutoFit/>
          </a:bodyPr>
          <a:lstStyle/>
          <a:p>
            <a:pPr algn="ctr"/>
            <a:r>
              <a:rPr lang="en-US" sz="2000" b="1">
                <a:solidFill>
                  <a:schemeClr val="bg1"/>
                </a:solidFill>
                <a:latin typeface="Arial" panose="020B0604020202020204" pitchFamily="34" charset="0"/>
                <a:ea typeface="Roboto Medium" panose="02000000000000000000" pitchFamily="2" charset="0"/>
                <a:cs typeface="Poppins Medium" pitchFamily="2" charset="77"/>
              </a:rPr>
              <a:t>6.53%</a:t>
            </a:r>
          </a:p>
        </p:txBody>
      </p:sp>
      <p:sp>
        <p:nvSpPr>
          <p:cNvPr id="27" name="CuadroTexto 395">
            <a:extLst>
              <a:ext uri="{FF2B5EF4-FFF2-40B4-BE49-F238E27FC236}">
                <a16:creationId xmlns:a16="http://schemas.microsoft.com/office/drawing/2014/main" id="{5E6A2575-2184-E2AA-AB5F-CB7009491C39}"/>
              </a:ext>
            </a:extLst>
          </p:cNvPr>
          <p:cNvSpPr txBox="1"/>
          <p:nvPr userDrawn="1"/>
        </p:nvSpPr>
        <p:spPr>
          <a:xfrm>
            <a:off x="9488364" y="4449009"/>
            <a:ext cx="1336575" cy="276999"/>
          </a:xfrm>
          <a:prstGeom prst="rect">
            <a:avLst/>
          </a:prstGeom>
          <a:noFill/>
        </p:spPr>
        <p:txBody>
          <a:bodyPr wrap="square" rtlCol="0">
            <a:spAutoFit/>
          </a:bodyPr>
          <a:lstStyle/>
          <a:p>
            <a:pPr algn="ctr"/>
            <a:r>
              <a:rPr lang="en-US" sz="1200" b="1">
                <a:solidFill>
                  <a:schemeClr val="bg1"/>
                </a:solidFill>
                <a:latin typeface="Arial" panose="020B0604020202020204" pitchFamily="34" charset="0"/>
                <a:ea typeface="Roboto Medium" panose="02000000000000000000" pitchFamily="2" charset="0"/>
                <a:cs typeface="Poppins Medium" pitchFamily="2" charset="77"/>
              </a:rPr>
              <a:t>Financial</a:t>
            </a:r>
          </a:p>
        </p:txBody>
      </p:sp>
      <p:sp>
        <p:nvSpPr>
          <p:cNvPr id="34" name="Rounded Rectangle 33">
            <a:extLst>
              <a:ext uri="{FF2B5EF4-FFF2-40B4-BE49-F238E27FC236}">
                <a16:creationId xmlns:a16="http://schemas.microsoft.com/office/drawing/2014/main" id="{D64A5963-3DB4-196F-A04B-D92ACA2E95DE}"/>
              </a:ext>
            </a:extLst>
          </p:cNvPr>
          <p:cNvSpPr/>
          <p:nvPr/>
        </p:nvSpPr>
        <p:spPr>
          <a:xfrm>
            <a:off x="3388088" y="2654588"/>
            <a:ext cx="685711" cy="304660"/>
          </a:xfrm>
          <a:prstGeom prst="roundRect">
            <a:avLst/>
          </a:prstGeom>
          <a:solidFill>
            <a:srgbClr val="C95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cxnSp>
        <p:nvCxnSpPr>
          <p:cNvPr id="37" name="Straight Arrow Connector 36">
            <a:extLst>
              <a:ext uri="{FF2B5EF4-FFF2-40B4-BE49-F238E27FC236}">
                <a16:creationId xmlns:a16="http://schemas.microsoft.com/office/drawing/2014/main" id="{D6720648-4AC4-D983-FAE9-2DDB9DB08ED9}"/>
              </a:ext>
            </a:extLst>
          </p:cNvPr>
          <p:cNvCxnSpPr>
            <a:cxnSpLocks/>
          </p:cNvCxnSpPr>
          <p:nvPr/>
        </p:nvCxnSpPr>
        <p:spPr>
          <a:xfrm flipV="1">
            <a:off x="3538320" y="2716693"/>
            <a:ext cx="0" cy="167039"/>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C9BF3936-7727-5A75-D187-8C1F8A725028}"/>
              </a:ext>
            </a:extLst>
          </p:cNvPr>
          <p:cNvSpPr/>
          <p:nvPr/>
        </p:nvSpPr>
        <p:spPr>
          <a:xfrm>
            <a:off x="3388088" y="3742197"/>
            <a:ext cx="685711" cy="30466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cxnSp>
        <p:nvCxnSpPr>
          <p:cNvPr id="44" name="Straight Arrow Connector 43">
            <a:extLst>
              <a:ext uri="{FF2B5EF4-FFF2-40B4-BE49-F238E27FC236}">
                <a16:creationId xmlns:a16="http://schemas.microsoft.com/office/drawing/2014/main" id="{37FB0124-9A6C-4C57-B69A-DEDCB260D219}"/>
              </a:ext>
            </a:extLst>
          </p:cNvPr>
          <p:cNvCxnSpPr>
            <a:cxnSpLocks/>
          </p:cNvCxnSpPr>
          <p:nvPr/>
        </p:nvCxnSpPr>
        <p:spPr>
          <a:xfrm flipV="1">
            <a:off x="3538320" y="3804302"/>
            <a:ext cx="0" cy="16704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8" name="Rounded Rectangle 47">
            <a:extLst>
              <a:ext uri="{FF2B5EF4-FFF2-40B4-BE49-F238E27FC236}">
                <a16:creationId xmlns:a16="http://schemas.microsoft.com/office/drawing/2014/main" id="{7188E1D1-C1DE-8600-D411-1DCAE0350419}"/>
              </a:ext>
            </a:extLst>
          </p:cNvPr>
          <p:cNvSpPr/>
          <p:nvPr/>
        </p:nvSpPr>
        <p:spPr>
          <a:xfrm>
            <a:off x="3388088" y="4834685"/>
            <a:ext cx="685711" cy="304660"/>
          </a:xfrm>
          <a:prstGeom prst="roundRect">
            <a:avLst/>
          </a:prstGeom>
          <a:solidFill>
            <a:srgbClr val="F292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cxnSp>
        <p:nvCxnSpPr>
          <p:cNvPr id="51" name="Straight Arrow Connector 50">
            <a:extLst>
              <a:ext uri="{FF2B5EF4-FFF2-40B4-BE49-F238E27FC236}">
                <a16:creationId xmlns:a16="http://schemas.microsoft.com/office/drawing/2014/main" id="{25EBA0BC-9FBA-189A-BD2B-C97B0A7DCD7D}"/>
              </a:ext>
            </a:extLst>
          </p:cNvPr>
          <p:cNvCxnSpPr>
            <a:cxnSpLocks/>
          </p:cNvCxnSpPr>
          <p:nvPr/>
        </p:nvCxnSpPr>
        <p:spPr>
          <a:xfrm flipV="1">
            <a:off x="3538320" y="4896790"/>
            <a:ext cx="0" cy="16704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AE2FDF43-5FF4-1AF4-F318-C00334959A46}"/>
              </a:ext>
            </a:extLst>
          </p:cNvPr>
          <p:cNvSpPr/>
          <p:nvPr/>
        </p:nvSpPr>
        <p:spPr>
          <a:xfrm>
            <a:off x="5539144" y="1076353"/>
            <a:ext cx="1111683" cy="19387"/>
          </a:xfrm>
          <a:prstGeom prst="rect">
            <a:avLst/>
          </a:prstGeom>
          <a:solidFill>
            <a:srgbClr val="F26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sp>
        <p:nvSpPr>
          <p:cNvPr id="59" name="Text Placeholder 17">
            <a:extLst>
              <a:ext uri="{FF2B5EF4-FFF2-40B4-BE49-F238E27FC236}">
                <a16:creationId xmlns:a16="http://schemas.microsoft.com/office/drawing/2014/main" id="{473E4E0A-DC77-3538-7560-507BA30052FB}"/>
              </a:ext>
            </a:extLst>
          </p:cNvPr>
          <p:cNvSpPr>
            <a:spLocks noGrp="1"/>
          </p:cNvSpPr>
          <p:nvPr>
            <p:ph type="body" sz="quarter" idx="18" hasCustomPrompt="1"/>
          </p:nvPr>
        </p:nvSpPr>
        <p:spPr>
          <a:xfrm>
            <a:off x="2733858" y="387193"/>
            <a:ext cx="6908905" cy="564756"/>
          </a:xfrm>
        </p:spPr>
        <p:txBody>
          <a:bodyPr>
            <a:noAutofit/>
          </a:bodyPr>
          <a:lstStyle>
            <a:lvl1pPr marL="0" indent="0" algn="ctr">
              <a:buNone/>
              <a:defRPr sz="4000" b="1" i="0">
                <a:solidFill>
                  <a:srgbClr val="F2610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endParaRPr lang="en-US"/>
          </a:p>
        </p:txBody>
      </p:sp>
      <p:sp>
        <p:nvSpPr>
          <p:cNvPr id="60" name="Text Placeholder 9">
            <a:extLst>
              <a:ext uri="{FF2B5EF4-FFF2-40B4-BE49-F238E27FC236}">
                <a16:creationId xmlns:a16="http://schemas.microsoft.com/office/drawing/2014/main" id="{9CAAC80E-D961-F45B-07AB-E3AB72CD3F27}"/>
              </a:ext>
            </a:extLst>
          </p:cNvPr>
          <p:cNvSpPr>
            <a:spLocks noGrp="1"/>
          </p:cNvSpPr>
          <p:nvPr>
            <p:ph type="body" sz="quarter" idx="29" hasCustomPrompt="1"/>
          </p:nvPr>
        </p:nvSpPr>
        <p:spPr>
          <a:xfrm>
            <a:off x="4104286" y="1220144"/>
            <a:ext cx="3978668" cy="305577"/>
          </a:xfrm>
        </p:spPr>
        <p:txBody>
          <a:bodyPr>
            <a:noAutofit/>
          </a:bodyPr>
          <a:lstStyle>
            <a:lvl1pPr marL="0" indent="0" algn="ctr">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a:t>
            </a:r>
          </a:p>
        </p:txBody>
      </p:sp>
      <p:sp>
        <p:nvSpPr>
          <p:cNvPr id="62" name="Text Placeholder 9">
            <a:extLst>
              <a:ext uri="{FF2B5EF4-FFF2-40B4-BE49-F238E27FC236}">
                <a16:creationId xmlns:a16="http://schemas.microsoft.com/office/drawing/2014/main" id="{3C51B3B1-F3C6-E8F6-3A4E-A5ED9E119893}"/>
              </a:ext>
            </a:extLst>
          </p:cNvPr>
          <p:cNvSpPr>
            <a:spLocks noGrp="1"/>
          </p:cNvSpPr>
          <p:nvPr>
            <p:ph type="body" sz="quarter" idx="28" hasCustomPrompt="1"/>
          </p:nvPr>
        </p:nvSpPr>
        <p:spPr>
          <a:xfrm>
            <a:off x="4262457" y="2593035"/>
            <a:ext cx="2627834" cy="527711"/>
          </a:xfrm>
        </p:spPr>
        <p:txBody>
          <a:bodyPr>
            <a:noAutofit/>
          </a:bodyPr>
          <a:lstStyle>
            <a:lvl1pPr marL="0" indent="0">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a:t>
            </a:r>
          </a:p>
        </p:txBody>
      </p:sp>
      <p:sp>
        <p:nvSpPr>
          <p:cNvPr id="63" name="Text Placeholder 9">
            <a:extLst>
              <a:ext uri="{FF2B5EF4-FFF2-40B4-BE49-F238E27FC236}">
                <a16:creationId xmlns:a16="http://schemas.microsoft.com/office/drawing/2014/main" id="{BE9F6575-26CA-2355-0A58-EB8985F354CA}"/>
              </a:ext>
            </a:extLst>
          </p:cNvPr>
          <p:cNvSpPr>
            <a:spLocks noGrp="1"/>
          </p:cNvSpPr>
          <p:nvPr>
            <p:ph type="body" sz="quarter" idx="30" hasCustomPrompt="1"/>
          </p:nvPr>
        </p:nvSpPr>
        <p:spPr>
          <a:xfrm>
            <a:off x="4262457" y="3632126"/>
            <a:ext cx="2627834" cy="527711"/>
          </a:xfrm>
        </p:spPr>
        <p:txBody>
          <a:bodyPr>
            <a:noAutofit/>
          </a:bodyPr>
          <a:lstStyle>
            <a:lvl1pPr marL="0" indent="0">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a:t>
            </a:r>
          </a:p>
        </p:txBody>
      </p:sp>
      <p:sp>
        <p:nvSpPr>
          <p:cNvPr id="64" name="Text Placeholder 9">
            <a:extLst>
              <a:ext uri="{FF2B5EF4-FFF2-40B4-BE49-F238E27FC236}">
                <a16:creationId xmlns:a16="http://schemas.microsoft.com/office/drawing/2014/main" id="{B8F05150-3346-0345-F722-0491E85D7058}"/>
              </a:ext>
            </a:extLst>
          </p:cNvPr>
          <p:cNvSpPr>
            <a:spLocks noGrp="1"/>
          </p:cNvSpPr>
          <p:nvPr>
            <p:ph type="body" sz="quarter" idx="31" hasCustomPrompt="1"/>
          </p:nvPr>
        </p:nvSpPr>
        <p:spPr>
          <a:xfrm>
            <a:off x="4262457" y="4747417"/>
            <a:ext cx="2627834" cy="527711"/>
          </a:xfrm>
        </p:spPr>
        <p:txBody>
          <a:bodyPr>
            <a:noAutofit/>
          </a:bodyPr>
          <a:lstStyle>
            <a:lvl1pPr marL="0" indent="0">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a:t>
            </a:r>
          </a:p>
        </p:txBody>
      </p:sp>
      <p:sp>
        <p:nvSpPr>
          <p:cNvPr id="66" name="Text Placeholder 9">
            <a:extLst>
              <a:ext uri="{FF2B5EF4-FFF2-40B4-BE49-F238E27FC236}">
                <a16:creationId xmlns:a16="http://schemas.microsoft.com/office/drawing/2014/main" id="{FFCAD286-969B-9CC3-889B-5E594F6FFD3F}"/>
              </a:ext>
            </a:extLst>
          </p:cNvPr>
          <p:cNvSpPr>
            <a:spLocks noGrp="1"/>
          </p:cNvSpPr>
          <p:nvPr>
            <p:ph type="body" sz="quarter" idx="32" hasCustomPrompt="1"/>
          </p:nvPr>
        </p:nvSpPr>
        <p:spPr>
          <a:xfrm>
            <a:off x="3616236" y="2669288"/>
            <a:ext cx="454386" cy="279652"/>
          </a:xfrm>
        </p:spPr>
        <p:txBody>
          <a:bodyPr>
            <a:noAutofit/>
          </a:bodyPr>
          <a:lstStyle>
            <a:lvl1pPr marL="0" indent="0">
              <a:lnSpc>
                <a:spcPct val="100000"/>
              </a:lnSpc>
              <a:buNone/>
              <a:defRPr sz="10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80%</a:t>
            </a:r>
          </a:p>
        </p:txBody>
      </p:sp>
      <p:sp>
        <p:nvSpPr>
          <p:cNvPr id="67" name="Text Placeholder 9">
            <a:extLst>
              <a:ext uri="{FF2B5EF4-FFF2-40B4-BE49-F238E27FC236}">
                <a16:creationId xmlns:a16="http://schemas.microsoft.com/office/drawing/2014/main" id="{BF5BEB91-8ABD-B083-ADEA-F24CE79E6E62}"/>
              </a:ext>
            </a:extLst>
          </p:cNvPr>
          <p:cNvSpPr>
            <a:spLocks noGrp="1"/>
          </p:cNvSpPr>
          <p:nvPr>
            <p:ph type="body" sz="quarter" idx="33" hasCustomPrompt="1"/>
          </p:nvPr>
        </p:nvSpPr>
        <p:spPr>
          <a:xfrm>
            <a:off x="3616236" y="3756869"/>
            <a:ext cx="454386" cy="279652"/>
          </a:xfrm>
        </p:spPr>
        <p:txBody>
          <a:bodyPr>
            <a:noAutofit/>
          </a:bodyPr>
          <a:lstStyle>
            <a:lvl1pPr marL="0" indent="0">
              <a:lnSpc>
                <a:spcPct val="100000"/>
              </a:lnSpc>
              <a:buNone/>
              <a:defRPr sz="10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80%</a:t>
            </a:r>
          </a:p>
        </p:txBody>
      </p:sp>
      <p:sp>
        <p:nvSpPr>
          <p:cNvPr id="68" name="Text Placeholder 9">
            <a:extLst>
              <a:ext uri="{FF2B5EF4-FFF2-40B4-BE49-F238E27FC236}">
                <a16:creationId xmlns:a16="http://schemas.microsoft.com/office/drawing/2014/main" id="{01B25CF1-2515-A1B3-CF0B-6B6A7FBAC408}"/>
              </a:ext>
            </a:extLst>
          </p:cNvPr>
          <p:cNvSpPr>
            <a:spLocks noGrp="1"/>
          </p:cNvSpPr>
          <p:nvPr>
            <p:ph type="body" sz="quarter" idx="34" hasCustomPrompt="1"/>
          </p:nvPr>
        </p:nvSpPr>
        <p:spPr>
          <a:xfrm>
            <a:off x="3616236" y="4851378"/>
            <a:ext cx="454386" cy="279652"/>
          </a:xfrm>
        </p:spPr>
        <p:txBody>
          <a:bodyPr>
            <a:noAutofit/>
          </a:bodyPr>
          <a:lstStyle>
            <a:lvl1pPr marL="0" indent="0">
              <a:lnSpc>
                <a:spcPct val="100000"/>
              </a:lnSpc>
              <a:buNone/>
              <a:defRPr sz="10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80%</a:t>
            </a:r>
          </a:p>
        </p:txBody>
      </p:sp>
      <p:sp>
        <p:nvSpPr>
          <p:cNvPr id="69" name="Text Placeholder 9">
            <a:extLst>
              <a:ext uri="{FF2B5EF4-FFF2-40B4-BE49-F238E27FC236}">
                <a16:creationId xmlns:a16="http://schemas.microsoft.com/office/drawing/2014/main" id="{043E1229-9806-2597-0812-9DBF5AD155FB}"/>
              </a:ext>
            </a:extLst>
          </p:cNvPr>
          <p:cNvSpPr>
            <a:spLocks noGrp="1"/>
          </p:cNvSpPr>
          <p:nvPr>
            <p:ph type="body" sz="quarter" idx="35" hasCustomPrompt="1"/>
          </p:nvPr>
        </p:nvSpPr>
        <p:spPr>
          <a:xfrm>
            <a:off x="2468392" y="2669288"/>
            <a:ext cx="699455" cy="305576"/>
          </a:xfrm>
        </p:spPr>
        <p:txBody>
          <a:bodyPr>
            <a:noAutofit/>
          </a:bodyPr>
          <a:lstStyle>
            <a:lvl1pPr marL="0" indent="0">
              <a:lnSpc>
                <a:spcPct val="100000"/>
              </a:lnSpc>
              <a:buNone/>
              <a:defRPr sz="2000" b="1" i="0">
                <a:solidFill>
                  <a:srgbClr val="F2610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24%</a:t>
            </a:r>
          </a:p>
        </p:txBody>
      </p:sp>
      <p:sp>
        <p:nvSpPr>
          <p:cNvPr id="70" name="Text Placeholder 9">
            <a:extLst>
              <a:ext uri="{FF2B5EF4-FFF2-40B4-BE49-F238E27FC236}">
                <a16:creationId xmlns:a16="http://schemas.microsoft.com/office/drawing/2014/main" id="{07C2CB66-51FA-D56F-31BC-0C2EBA2EE11D}"/>
              </a:ext>
            </a:extLst>
          </p:cNvPr>
          <p:cNvSpPr>
            <a:spLocks noGrp="1"/>
          </p:cNvSpPr>
          <p:nvPr>
            <p:ph type="body" sz="quarter" idx="36" hasCustomPrompt="1"/>
          </p:nvPr>
        </p:nvSpPr>
        <p:spPr>
          <a:xfrm>
            <a:off x="2468392" y="3729161"/>
            <a:ext cx="699455" cy="305576"/>
          </a:xfrm>
        </p:spPr>
        <p:txBody>
          <a:bodyPr>
            <a:noAutofit/>
          </a:bodyPr>
          <a:lstStyle>
            <a:lvl1pPr marL="0" indent="0">
              <a:lnSpc>
                <a:spcPct val="100000"/>
              </a:lnSpc>
              <a:buNone/>
              <a:defRPr sz="2000" b="1" i="0">
                <a:solidFill>
                  <a:srgbClr val="F2610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70%</a:t>
            </a:r>
          </a:p>
        </p:txBody>
      </p:sp>
      <p:sp>
        <p:nvSpPr>
          <p:cNvPr id="71" name="Text Placeholder 9">
            <a:extLst>
              <a:ext uri="{FF2B5EF4-FFF2-40B4-BE49-F238E27FC236}">
                <a16:creationId xmlns:a16="http://schemas.microsoft.com/office/drawing/2014/main" id="{1DCD5D78-72C6-4BB5-EF57-69B9FA2FBABF}"/>
              </a:ext>
            </a:extLst>
          </p:cNvPr>
          <p:cNvSpPr>
            <a:spLocks noGrp="1"/>
          </p:cNvSpPr>
          <p:nvPr>
            <p:ph type="body" sz="quarter" idx="37" hasCustomPrompt="1"/>
          </p:nvPr>
        </p:nvSpPr>
        <p:spPr>
          <a:xfrm>
            <a:off x="2468392" y="4837525"/>
            <a:ext cx="699455" cy="305576"/>
          </a:xfrm>
        </p:spPr>
        <p:txBody>
          <a:bodyPr>
            <a:noAutofit/>
          </a:bodyPr>
          <a:lstStyle>
            <a:lvl1pPr marL="0" indent="0">
              <a:lnSpc>
                <a:spcPct val="100000"/>
              </a:lnSpc>
              <a:buNone/>
              <a:defRPr sz="2000" b="1" i="0">
                <a:solidFill>
                  <a:srgbClr val="F2610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52%</a:t>
            </a:r>
          </a:p>
        </p:txBody>
      </p:sp>
      <p:sp>
        <p:nvSpPr>
          <p:cNvPr id="72" name="Text Placeholder 9">
            <a:extLst>
              <a:ext uri="{FF2B5EF4-FFF2-40B4-BE49-F238E27FC236}">
                <a16:creationId xmlns:a16="http://schemas.microsoft.com/office/drawing/2014/main" id="{1EEE7C18-CBC8-1DC7-6879-CD070832DACC}"/>
              </a:ext>
            </a:extLst>
          </p:cNvPr>
          <p:cNvSpPr>
            <a:spLocks noGrp="1"/>
          </p:cNvSpPr>
          <p:nvPr>
            <p:ph type="body" sz="quarter" idx="38" hasCustomPrompt="1"/>
          </p:nvPr>
        </p:nvSpPr>
        <p:spPr>
          <a:xfrm>
            <a:off x="1260383" y="2717212"/>
            <a:ext cx="963041" cy="257652"/>
          </a:xfrm>
        </p:spPr>
        <p:txBody>
          <a:bodyPr>
            <a:noAutofit/>
          </a:bodyPr>
          <a:lstStyle>
            <a:lvl1pPr marL="0" indent="0">
              <a:lnSpc>
                <a:spcPct val="100000"/>
              </a:lnSpc>
              <a:buNone/>
              <a:defRPr sz="10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0 month ago</a:t>
            </a:r>
          </a:p>
        </p:txBody>
      </p:sp>
      <p:sp>
        <p:nvSpPr>
          <p:cNvPr id="73" name="Text Placeholder 9">
            <a:extLst>
              <a:ext uri="{FF2B5EF4-FFF2-40B4-BE49-F238E27FC236}">
                <a16:creationId xmlns:a16="http://schemas.microsoft.com/office/drawing/2014/main" id="{B8FFD4D4-5375-4408-04DD-0E44F4C84ABA}"/>
              </a:ext>
            </a:extLst>
          </p:cNvPr>
          <p:cNvSpPr>
            <a:spLocks noGrp="1"/>
          </p:cNvSpPr>
          <p:nvPr>
            <p:ph type="body" sz="quarter" idx="39" hasCustomPrompt="1"/>
          </p:nvPr>
        </p:nvSpPr>
        <p:spPr>
          <a:xfrm>
            <a:off x="1260383" y="3784012"/>
            <a:ext cx="963041" cy="257652"/>
          </a:xfrm>
        </p:spPr>
        <p:txBody>
          <a:bodyPr>
            <a:noAutofit/>
          </a:bodyPr>
          <a:lstStyle>
            <a:lvl1pPr marL="0" indent="0">
              <a:lnSpc>
                <a:spcPct val="100000"/>
              </a:lnSpc>
              <a:buNone/>
              <a:defRPr sz="10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0 month ago</a:t>
            </a:r>
          </a:p>
        </p:txBody>
      </p:sp>
      <p:sp>
        <p:nvSpPr>
          <p:cNvPr id="74" name="Text Placeholder 9">
            <a:extLst>
              <a:ext uri="{FF2B5EF4-FFF2-40B4-BE49-F238E27FC236}">
                <a16:creationId xmlns:a16="http://schemas.microsoft.com/office/drawing/2014/main" id="{01A36B16-2210-BCD7-53DF-ED1DD1ED9E0E}"/>
              </a:ext>
            </a:extLst>
          </p:cNvPr>
          <p:cNvSpPr>
            <a:spLocks noGrp="1"/>
          </p:cNvSpPr>
          <p:nvPr>
            <p:ph type="body" sz="quarter" idx="40" hasCustomPrompt="1"/>
          </p:nvPr>
        </p:nvSpPr>
        <p:spPr>
          <a:xfrm>
            <a:off x="1260383" y="4885449"/>
            <a:ext cx="963041" cy="257652"/>
          </a:xfrm>
        </p:spPr>
        <p:txBody>
          <a:bodyPr>
            <a:noAutofit/>
          </a:bodyPr>
          <a:lstStyle>
            <a:lvl1pPr marL="0" indent="0">
              <a:lnSpc>
                <a:spcPct val="100000"/>
              </a:lnSpc>
              <a:buNone/>
              <a:defRPr sz="10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0 month ago</a:t>
            </a:r>
          </a:p>
        </p:txBody>
      </p:sp>
      <p:sp>
        <p:nvSpPr>
          <p:cNvPr id="76" name="Chart Placeholder 75">
            <a:extLst>
              <a:ext uri="{FF2B5EF4-FFF2-40B4-BE49-F238E27FC236}">
                <a16:creationId xmlns:a16="http://schemas.microsoft.com/office/drawing/2014/main" id="{A97C2D3F-352A-D00A-FB0F-F3C5E9975A4F}"/>
              </a:ext>
            </a:extLst>
          </p:cNvPr>
          <p:cNvSpPr>
            <a:spLocks noGrp="1"/>
          </p:cNvSpPr>
          <p:nvPr>
            <p:ph type="chart" sz="quarter" idx="41"/>
          </p:nvPr>
        </p:nvSpPr>
        <p:spPr>
          <a:xfrm>
            <a:off x="7572825" y="1934880"/>
            <a:ext cx="3892550" cy="3894137"/>
          </a:xfrm>
        </p:spPr>
        <p:txBody>
          <a:bodyPr/>
          <a:lstStyle/>
          <a:p>
            <a:endParaRPr lang="en-US"/>
          </a:p>
        </p:txBody>
      </p:sp>
    </p:spTree>
    <p:extLst>
      <p:ext uri="{BB962C8B-B14F-4D97-AF65-F5344CB8AC3E}">
        <p14:creationId xmlns:p14="http://schemas.microsoft.com/office/powerpoint/2010/main" val="892870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Statistics - 2 column - 2 Chart">
    <p:spTree>
      <p:nvGrpSpPr>
        <p:cNvPr id="1" name=""/>
        <p:cNvGrpSpPr/>
        <p:nvPr/>
      </p:nvGrpSpPr>
      <p:grpSpPr>
        <a:xfrm>
          <a:off x="0" y="0"/>
          <a:ext cx="0" cy="0"/>
          <a:chOff x="0" y="0"/>
          <a:chExt cx="0" cy="0"/>
        </a:xfrm>
      </p:grpSpPr>
      <p:sp>
        <p:nvSpPr>
          <p:cNvPr id="5" name="Rectangle 45">
            <a:extLst>
              <a:ext uri="{FF2B5EF4-FFF2-40B4-BE49-F238E27FC236}">
                <a16:creationId xmlns:a16="http://schemas.microsoft.com/office/drawing/2014/main" id="{8CFBF190-3A74-B5F1-A9EF-C460F13F6EE3}"/>
              </a:ext>
            </a:extLst>
          </p:cNvPr>
          <p:cNvSpPr/>
          <p:nvPr/>
        </p:nvSpPr>
        <p:spPr>
          <a:xfrm>
            <a:off x="5539144" y="1243579"/>
            <a:ext cx="1111683" cy="193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sp>
        <p:nvSpPr>
          <p:cNvPr id="6" name="TextBox 5">
            <a:extLst>
              <a:ext uri="{FF2B5EF4-FFF2-40B4-BE49-F238E27FC236}">
                <a16:creationId xmlns:a16="http://schemas.microsoft.com/office/drawing/2014/main" id="{B63C31F3-C7D2-A564-D1C2-C5E3E48B0DAF}"/>
              </a:ext>
            </a:extLst>
          </p:cNvPr>
          <p:cNvSpPr txBox="1"/>
          <p:nvPr userDrawn="1"/>
        </p:nvSpPr>
        <p:spPr>
          <a:xfrm>
            <a:off x="1186167" y="4261861"/>
            <a:ext cx="2877388" cy="369332"/>
          </a:xfrm>
          <a:prstGeom prst="rect">
            <a:avLst/>
          </a:prstGeom>
          <a:noFill/>
        </p:spPr>
        <p:txBody>
          <a:bodyPr wrap="square" rtlCol="0">
            <a:spAutoFit/>
          </a:bodyPr>
          <a:lstStyle/>
          <a:p>
            <a:r>
              <a:rPr lang="en-US" b="1">
                <a:latin typeface="Arial" panose="020B0604020202020204" pitchFamily="34" charset="0"/>
                <a:ea typeface="Roboto Medium" panose="02000000000000000000" pitchFamily="2" charset="0"/>
                <a:cs typeface="Arial" panose="020B0604020202020204" pitchFamily="34" charset="0"/>
              </a:rPr>
              <a:t>Total Earning</a:t>
            </a:r>
          </a:p>
        </p:txBody>
      </p:sp>
      <p:sp>
        <p:nvSpPr>
          <p:cNvPr id="10" name="Triangle 9">
            <a:extLst>
              <a:ext uri="{FF2B5EF4-FFF2-40B4-BE49-F238E27FC236}">
                <a16:creationId xmlns:a16="http://schemas.microsoft.com/office/drawing/2014/main" id="{FB536E07-8101-8BD2-2CA2-3DD9C3E5ED78}"/>
              </a:ext>
            </a:extLst>
          </p:cNvPr>
          <p:cNvSpPr/>
          <p:nvPr userDrawn="1"/>
        </p:nvSpPr>
        <p:spPr>
          <a:xfrm>
            <a:off x="3983756" y="4846366"/>
            <a:ext cx="318355" cy="274444"/>
          </a:xfrm>
          <a:prstGeom prst="triangle">
            <a:avLst/>
          </a:prstGeom>
          <a:solidFill>
            <a:srgbClr val="F26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sp>
        <p:nvSpPr>
          <p:cNvPr id="11" name="TextBox 10">
            <a:extLst>
              <a:ext uri="{FF2B5EF4-FFF2-40B4-BE49-F238E27FC236}">
                <a16:creationId xmlns:a16="http://schemas.microsoft.com/office/drawing/2014/main" id="{36EEAC26-AF1D-0AD5-4196-3D0FF3707724}"/>
              </a:ext>
            </a:extLst>
          </p:cNvPr>
          <p:cNvSpPr txBox="1"/>
          <p:nvPr userDrawn="1"/>
        </p:nvSpPr>
        <p:spPr>
          <a:xfrm>
            <a:off x="6666249" y="4261861"/>
            <a:ext cx="2877388" cy="369332"/>
          </a:xfrm>
          <a:prstGeom prst="rect">
            <a:avLst/>
          </a:prstGeom>
          <a:noFill/>
        </p:spPr>
        <p:txBody>
          <a:bodyPr wrap="square" rtlCol="0">
            <a:spAutoFit/>
          </a:bodyPr>
          <a:lstStyle/>
          <a:p>
            <a:r>
              <a:rPr lang="en-US" b="1">
                <a:latin typeface="Arial" panose="020B0604020202020204" pitchFamily="34" charset="0"/>
                <a:ea typeface="Roboto Medium" panose="02000000000000000000" pitchFamily="2" charset="0"/>
                <a:cs typeface="Arial" panose="020B0604020202020204" pitchFamily="34" charset="0"/>
              </a:rPr>
              <a:t>Total Earning</a:t>
            </a:r>
          </a:p>
        </p:txBody>
      </p:sp>
      <p:sp>
        <p:nvSpPr>
          <p:cNvPr id="15" name="Triangle 14">
            <a:extLst>
              <a:ext uri="{FF2B5EF4-FFF2-40B4-BE49-F238E27FC236}">
                <a16:creationId xmlns:a16="http://schemas.microsoft.com/office/drawing/2014/main" id="{E3AF8BFE-4092-4498-B403-9AA7C72A074B}"/>
              </a:ext>
            </a:extLst>
          </p:cNvPr>
          <p:cNvSpPr/>
          <p:nvPr userDrawn="1"/>
        </p:nvSpPr>
        <p:spPr>
          <a:xfrm flipV="1">
            <a:off x="9463838" y="4924084"/>
            <a:ext cx="318355" cy="274444"/>
          </a:xfrm>
          <a:prstGeom prst="triangle">
            <a:avLst/>
          </a:prstGeom>
          <a:solidFill>
            <a:srgbClr val="C95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graphicFrame>
        <p:nvGraphicFramePr>
          <p:cNvPr id="16" name="Chart 15">
            <a:extLst>
              <a:ext uri="{FF2B5EF4-FFF2-40B4-BE49-F238E27FC236}">
                <a16:creationId xmlns:a16="http://schemas.microsoft.com/office/drawing/2014/main" id="{5D8F9392-1CAD-3815-BDA5-7725C4AA4BCC}"/>
              </a:ext>
            </a:extLst>
          </p:cNvPr>
          <p:cNvGraphicFramePr/>
          <p:nvPr userDrawn="1">
            <p:extLst>
              <p:ext uri="{D42A27DB-BD31-4B8C-83A1-F6EECF244321}">
                <p14:modId xmlns:p14="http://schemas.microsoft.com/office/powerpoint/2010/main" val="1952443069"/>
              </p:ext>
            </p:extLst>
          </p:nvPr>
        </p:nvGraphicFramePr>
        <p:xfrm>
          <a:off x="1186167" y="1919191"/>
          <a:ext cx="4334823" cy="2084780"/>
        </p:xfrm>
        <a:graphic>
          <a:graphicData uri="http://schemas.openxmlformats.org/drawingml/2006/chart">
            <c:chart xmlns:c="http://schemas.openxmlformats.org/drawingml/2006/chart" xmlns:r="http://schemas.openxmlformats.org/officeDocument/2006/relationships" r:id="rId2"/>
          </a:graphicData>
        </a:graphic>
      </p:graphicFrame>
      <p:sp>
        <p:nvSpPr>
          <p:cNvPr id="21" name="Text Placeholder 17">
            <a:extLst>
              <a:ext uri="{FF2B5EF4-FFF2-40B4-BE49-F238E27FC236}">
                <a16:creationId xmlns:a16="http://schemas.microsoft.com/office/drawing/2014/main" id="{407B79FF-8683-2881-3D01-3AA53B358BF4}"/>
              </a:ext>
            </a:extLst>
          </p:cNvPr>
          <p:cNvSpPr>
            <a:spLocks noGrp="1"/>
          </p:cNvSpPr>
          <p:nvPr>
            <p:ph type="body" sz="quarter" idx="18" hasCustomPrompt="1"/>
          </p:nvPr>
        </p:nvSpPr>
        <p:spPr>
          <a:xfrm>
            <a:off x="2733858" y="158802"/>
            <a:ext cx="6908905" cy="564756"/>
          </a:xfrm>
        </p:spPr>
        <p:txBody>
          <a:bodyPr>
            <a:noAutofit/>
          </a:bodyPr>
          <a:lstStyle>
            <a:lvl1pPr marL="0" indent="0" algn="ctr">
              <a:buNone/>
              <a:defRPr sz="4000" b="1" i="0">
                <a:solidFill>
                  <a:srgbClr val="F2610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endParaRPr lang="en-US"/>
          </a:p>
        </p:txBody>
      </p:sp>
      <p:sp>
        <p:nvSpPr>
          <p:cNvPr id="22" name="Text Placeholder 9">
            <a:extLst>
              <a:ext uri="{FF2B5EF4-FFF2-40B4-BE49-F238E27FC236}">
                <a16:creationId xmlns:a16="http://schemas.microsoft.com/office/drawing/2014/main" id="{24132136-3B92-840A-E7FB-7D83A7C74879}"/>
              </a:ext>
            </a:extLst>
          </p:cNvPr>
          <p:cNvSpPr>
            <a:spLocks noGrp="1"/>
          </p:cNvSpPr>
          <p:nvPr>
            <p:ph type="body" sz="quarter" idx="29" hasCustomPrompt="1"/>
          </p:nvPr>
        </p:nvSpPr>
        <p:spPr>
          <a:xfrm>
            <a:off x="4104286" y="814214"/>
            <a:ext cx="3978668" cy="305577"/>
          </a:xfrm>
        </p:spPr>
        <p:txBody>
          <a:bodyPr>
            <a:noAutofit/>
          </a:bodyPr>
          <a:lstStyle>
            <a:lvl1pPr marL="0" indent="0" algn="ctr">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a:t>
            </a:r>
          </a:p>
        </p:txBody>
      </p:sp>
      <p:sp>
        <p:nvSpPr>
          <p:cNvPr id="23" name="Text Placeholder 9">
            <a:extLst>
              <a:ext uri="{FF2B5EF4-FFF2-40B4-BE49-F238E27FC236}">
                <a16:creationId xmlns:a16="http://schemas.microsoft.com/office/drawing/2014/main" id="{77A58498-5ABD-2E90-FF69-A031B0871074}"/>
              </a:ext>
            </a:extLst>
          </p:cNvPr>
          <p:cNvSpPr>
            <a:spLocks noGrp="1"/>
          </p:cNvSpPr>
          <p:nvPr>
            <p:ph type="body" sz="quarter" idx="28" hasCustomPrompt="1"/>
          </p:nvPr>
        </p:nvSpPr>
        <p:spPr>
          <a:xfrm>
            <a:off x="1235089" y="4513782"/>
            <a:ext cx="2627834" cy="820603"/>
          </a:xfrm>
        </p:spPr>
        <p:txBody>
          <a:bodyPr>
            <a:noAutofit/>
          </a:bodyPr>
          <a:lstStyle>
            <a:lvl1pPr marL="0" indent="0">
              <a:lnSpc>
                <a:spcPct val="100000"/>
              </a:lnSpc>
              <a:buNone/>
              <a:defRPr sz="50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$34,750</a:t>
            </a:r>
          </a:p>
        </p:txBody>
      </p:sp>
      <p:sp>
        <p:nvSpPr>
          <p:cNvPr id="24" name="Text Placeholder 9">
            <a:extLst>
              <a:ext uri="{FF2B5EF4-FFF2-40B4-BE49-F238E27FC236}">
                <a16:creationId xmlns:a16="http://schemas.microsoft.com/office/drawing/2014/main" id="{EB3A4E01-2377-EF7C-037C-14D339247030}"/>
              </a:ext>
            </a:extLst>
          </p:cNvPr>
          <p:cNvSpPr>
            <a:spLocks noGrp="1"/>
          </p:cNvSpPr>
          <p:nvPr>
            <p:ph type="body" sz="quarter" idx="35" hasCustomPrompt="1"/>
          </p:nvPr>
        </p:nvSpPr>
        <p:spPr>
          <a:xfrm>
            <a:off x="4558800" y="4843327"/>
            <a:ext cx="699455" cy="305576"/>
          </a:xfrm>
        </p:spPr>
        <p:txBody>
          <a:bodyPr>
            <a:noAutofit/>
          </a:bodyPr>
          <a:lstStyle>
            <a:lvl1pPr marL="0" indent="0">
              <a:lnSpc>
                <a:spcPct val="100000"/>
              </a:lnSpc>
              <a:buNone/>
              <a:defRPr sz="2000" b="1" i="0">
                <a:solidFill>
                  <a:srgbClr val="F2610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24%</a:t>
            </a:r>
          </a:p>
        </p:txBody>
      </p:sp>
      <p:sp>
        <p:nvSpPr>
          <p:cNvPr id="26" name="Text Placeholder 9">
            <a:extLst>
              <a:ext uri="{FF2B5EF4-FFF2-40B4-BE49-F238E27FC236}">
                <a16:creationId xmlns:a16="http://schemas.microsoft.com/office/drawing/2014/main" id="{89146FF7-C532-5CA7-535B-FE93A1C294B8}"/>
              </a:ext>
            </a:extLst>
          </p:cNvPr>
          <p:cNvSpPr>
            <a:spLocks noGrp="1"/>
          </p:cNvSpPr>
          <p:nvPr>
            <p:ph type="body" sz="quarter" idx="39" hasCustomPrompt="1"/>
          </p:nvPr>
        </p:nvSpPr>
        <p:spPr>
          <a:xfrm>
            <a:off x="1235089" y="5516075"/>
            <a:ext cx="4023166" cy="527711"/>
          </a:xfrm>
        </p:spPr>
        <p:txBody>
          <a:bodyPr>
            <a:noAutofit/>
          </a:bodyPr>
          <a:lstStyle>
            <a:lvl1pPr marL="0" indent="0">
              <a:lnSpc>
                <a:spcPct val="100000"/>
              </a:lnSpc>
              <a:buNone/>
              <a:defRPr sz="12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Nibh</a:t>
            </a:r>
            <a:r>
              <a:rPr lang="en-US"/>
              <a:t> </a:t>
            </a:r>
            <a:r>
              <a:rPr lang="en-US" err="1"/>
              <a:t>tortor</a:t>
            </a:r>
            <a:r>
              <a:rPr lang="en-US"/>
              <a:t> id </a:t>
            </a:r>
            <a:r>
              <a:rPr lang="en-US" err="1"/>
              <a:t>aliquet</a:t>
            </a:r>
            <a:r>
              <a:rPr lang="en-US"/>
              <a:t> </a:t>
            </a:r>
            <a:r>
              <a:rPr lang="en-US" err="1"/>
              <a:t>lectus</a:t>
            </a:r>
            <a:r>
              <a:rPr lang="en-US"/>
              <a:t>. </a:t>
            </a:r>
            <a:r>
              <a:rPr lang="en-US" err="1"/>
              <a:t>Ultricies</a:t>
            </a:r>
            <a:r>
              <a:rPr lang="en-US"/>
              <a:t> mi </a:t>
            </a:r>
            <a:r>
              <a:rPr lang="en-US" err="1"/>
              <a:t>eget</a:t>
            </a:r>
            <a:r>
              <a:rPr lang="en-US"/>
              <a:t> </a:t>
            </a:r>
            <a:r>
              <a:rPr lang="en-US" err="1"/>
              <a:t>mauris</a:t>
            </a:r>
            <a:r>
              <a:rPr lang="en-US"/>
              <a:t> pharetra et </a:t>
            </a:r>
            <a:r>
              <a:rPr lang="en-US" err="1"/>
              <a:t>ultrices</a:t>
            </a:r>
            <a:r>
              <a:rPr lang="en-US"/>
              <a:t>.</a:t>
            </a:r>
          </a:p>
        </p:txBody>
      </p:sp>
      <p:sp>
        <p:nvSpPr>
          <p:cNvPr id="27" name="Text Placeholder 9">
            <a:extLst>
              <a:ext uri="{FF2B5EF4-FFF2-40B4-BE49-F238E27FC236}">
                <a16:creationId xmlns:a16="http://schemas.microsoft.com/office/drawing/2014/main" id="{75DF0A51-CF34-0C96-9BE7-447098BFC78A}"/>
              </a:ext>
            </a:extLst>
          </p:cNvPr>
          <p:cNvSpPr>
            <a:spLocks noGrp="1"/>
          </p:cNvSpPr>
          <p:nvPr>
            <p:ph type="body" sz="quarter" idx="40" hasCustomPrompt="1"/>
          </p:nvPr>
        </p:nvSpPr>
        <p:spPr>
          <a:xfrm>
            <a:off x="10045200" y="4843327"/>
            <a:ext cx="699455" cy="305576"/>
          </a:xfrm>
        </p:spPr>
        <p:txBody>
          <a:bodyPr>
            <a:noAutofit/>
          </a:bodyPr>
          <a:lstStyle>
            <a:lvl1pPr marL="0" indent="0">
              <a:lnSpc>
                <a:spcPct val="100000"/>
              </a:lnSpc>
              <a:buNone/>
              <a:defRPr sz="2000" b="1" i="0">
                <a:solidFill>
                  <a:srgbClr val="C9500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30%</a:t>
            </a:r>
          </a:p>
        </p:txBody>
      </p:sp>
      <p:sp>
        <p:nvSpPr>
          <p:cNvPr id="28" name="Text Placeholder 9">
            <a:extLst>
              <a:ext uri="{FF2B5EF4-FFF2-40B4-BE49-F238E27FC236}">
                <a16:creationId xmlns:a16="http://schemas.microsoft.com/office/drawing/2014/main" id="{B587A6CD-6E18-2AA8-E968-E5B49E62BD8F}"/>
              </a:ext>
            </a:extLst>
          </p:cNvPr>
          <p:cNvSpPr>
            <a:spLocks noGrp="1"/>
          </p:cNvSpPr>
          <p:nvPr>
            <p:ph type="body" sz="quarter" idx="41" hasCustomPrompt="1"/>
          </p:nvPr>
        </p:nvSpPr>
        <p:spPr>
          <a:xfrm>
            <a:off x="6672998" y="5516075"/>
            <a:ext cx="4023166" cy="527711"/>
          </a:xfrm>
        </p:spPr>
        <p:txBody>
          <a:bodyPr>
            <a:noAutofit/>
          </a:bodyPr>
          <a:lstStyle>
            <a:lvl1pPr marL="0" indent="0">
              <a:lnSpc>
                <a:spcPct val="100000"/>
              </a:lnSpc>
              <a:buNone/>
              <a:defRPr sz="12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Nibh</a:t>
            </a:r>
            <a:r>
              <a:rPr lang="en-US"/>
              <a:t> </a:t>
            </a:r>
            <a:r>
              <a:rPr lang="en-US" err="1"/>
              <a:t>tortor</a:t>
            </a:r>
            <a:r>
              <a:rPr lang="en-US"/>
              <a:t> id </a:t>
            </a:r>
            <a:r>
              <a:rPr lang="en-US" err="1"/>
              <a:t>aliquet</a:t>
            </a:r>
            <a:r>
              <a:rPr lang="en-US"/>
              <a:t> </a:t>
            </a:r>
            <a:r>
              <a:rPr lang="en-US" err="1"/>
              <a:t>lectus</a:t>
            </a:r>
            <a:r>
              <a:rPr lang="en-US"/>
              <a:t>. </a:t>
            </a:r>
            <a:r>
              <a:rPr lang="en-US" err="1"/>
              <a:t>Ultricies</a:t>
            </a:r>
            <a:r>
              <a:rPr lang="en-US"/>
              <a:t> mi </a:t>
            </a:r>
            <a:r>
              <a:rPr lang="en-US" err="1"/>
              <a:t>eget</a:t>
            </a:r>
            <a:r>
              <a:rPr lang="en-US"/>
              <a:t> </a:t>
            </a:r>
            <a:r>
              <a:rPr lang="en-US" err="1"/>
              <a:t>mauris</a:t>
            </a:r>
            <a:r>
              <a:rPr lang="en-US"/>
              <a:t> pharetra et </a:t>
            </a:r>
            <a:r>
              <a:rPr lang="en-US" err="1"/>
              <a:t>ultrices</a:t>
            </a:r>
            <a:r>
              <a:rPr lang="en-US"/>
              <a:t>.</a:t>
            </a:r>
          </a:p>
        </p:txBody>
      </p:sp>
      <p:sp>
        <p:nvSpPr>
          <p:cNvPr id="29" name="Text Placeholder 9">
            <a:extLst>
              <a:ext uri="{FF2B5EF4-FFF2-40B4-BE49-F238E27FC236}">
                <a16:creationId xmlns:a16="http://schemas.microsoft.com/office/drawing/2014/main" id="{23693DC8-0103-940A-0725-3AC6B12C04A4}"/>
              </a:ext>
            </a:extLst>
          </p:cNvPr>
          <p:cNvSpPr>
            <a:spLocks noGrp="1"/>
          </p:cNvSpPr>
          <p:nvPr>
            <p:ph type="body" sz="quarter" idx="42" hasCustomPrompt="1"/>
          </p:nvPr>
        </p:nvSpPr>
        <p:spPr>
          <a:xfrm>
            <a:off x="6672998" y="4513782"/>
            <a:ext cx="2627834" cy="820603"/>
          </a:xfrm>
        </p:spPr>
        <p:txBody>
          <a:bodyPr>
            <a:noAutofit/>
          </a:bodyPr>
          <a:lstStyle>
            <a:lvl1pPr marL="0" indent="0">
              <a:lnSpc>
                <a:spcPct val="100000"/>
              </a:lnSpc>
              <a:buNone/>
              <a:defRPr sz="50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$12,590</a:t>
            </a:r>
          </a:p>
        </p:txBody>
      </p:sp>
      <p:sp>
        <p:nvSpPr>
          <p:cNvPr id="31" name="Chart Placeholder 30">
            <a:extLst>
              <a:ext uri="{FF2B5EF4-FFF2-40B4-BE49-F238E27FC236}">
                <a16:creationId xmlns:a16="http://schemas.microsoft.com/office/drawing/2014/main" id="{06E16834-5678-10DB-8729-55515CD2A4D3}"/>
              </a:ext>
            </a:extLst>
          </p:cNvPr>
          <p:cNvSpPr>
            <a:spLocks noGrp="1"/>
          </p:cNvSpPr>
          <p:nvPr>
            <p:ph type="chart" sz="quarter" idx="43"/>
          </p:nvPr>
        </p:nvSpPr>
        <p:spPr>
          <a:xfrm>
            <a:off x="1235089" y="1849477"/>
            <a:ext cx="4078274" cy="2084780"/>
          </a:xfrm>
        </p:spPr>
        <p:txBody>
          <a:bodyPr/>
          <a:lstStyle/>
          <a:p>
            <a:endParaRPr lang="en-US"/>
          </a:p>
        </p:txBody>
      </p:sp>
      <p:sp>
        <p:nvSpPr>
          <p:cNvPr id="32" name="Chart Placeholder 30">
            <a:extLst>
              <a:ext uri="{FF2B5EF4-FFF2-40B4-BE49-F238E27FC236}">
                <a16:creationId xmlns:a16="http://schemas.microsoft.com/office/drawing/2014/main" id="{5A7FDA69-8BD8-90C2-B545-7FC2B63276BA}"/>
              </a:ext>
            </a:extLst>
          </p:cNvPr>
          <p:cNvSpPr>
            <a:spLocks noGrp="1"/>
          </p:cNvSpPr>
          <p:nvPr>
            <p:ph type="chart" sz="quarter" idx="44"/>
          </p:nvPr>
        </p:nvSpPr>
        <p:spPr>
          <a:xfrm>
            <a:off x="6666071" y="1849477"/>
            <a:ext cx="4078274" cy="2084780"/>
          </a:xfrm>
        </p:spPr>
        <p:txBody>
          <a:bodyPr/>
          <a:lstStyle/>
          <a:p>
            <a:endParaRPr lang="en-US"/>
          </a:p>
        </p:txBody>
      </p:sp>
    </p:spTree>
    <p:extLst>
      <p:ext uri="{BB962C8B-B14F-4D97-AF65-F5344CB8AC3E}">
        <p14:creationId xmlns:p14="http://schemas.microsoft.com/office/powerpoint/2010/main" val="210357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entation Cover w/ Logo">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F3721FE8-4433-1977-AB74-852428C5222D}"/>
              </a:ext>
            </a:extLst>
          </p:cNvPr>
          <p:cNvSpPr>
            <a:spLocks noGrp="1"/>
          </p:cNvSpPr>
          <p:nvPr>
            <p:ph type="pic" sz="quarter" idx="13"/>
          </p:nvPr>
        </p:nvSpPr>
        <p:spPr>
          <a:xfrm>
            <a:off x="622298" y="0"/>
            <a:ext cx="10947400" cy="5207000"/>
          </a:xfrm>
        </p:spPr>
        <p:txBody>
          <a:bodyPr/>
          <a:lstStyle/>
          <a:p>
            <a:endParaRPr lang="en-US"/>
          </a:p>
        </p:txBody>
      </p:sp>
      <p:sp>
        <p:nvSpPr>
          <p:cNvPr id="14" name="Text Placeholder 13">
            <a:extLst>
              <a:ext uri="{FF2B5EF4-FFF2-40B4-BE49-F238E27FC236}">
                <a16:creationId xmlns:a16="http://schemas.microsoft.com/office/drawing/2014/main" id="{171738E5-16AD-695A-24DE-45A0D34EA77F}"/>
              </a:ext>
            </a:extLst>
          </p:cNvPr>
          <p:cNvSpPr>
            <a:spLocks noGrp="1"/>
          </p:cNvSpPr>
          <p:nvPr>
            <p:ph type="body" sz="quarter" idx="14" hasCustomPrompt="1"/>
          </p:nvPr>
        </p:nvSpPr>
        <p:spPr>
          <a:xfrm>
            <a:off x="3816348" y="5851525"/>
            <a:ext cx="4559300" cy="857250"/>
          </a:xfrm>
        </p:spPr>
        <p:txBody>
          <a:bodyPr/>
          <a:lstStyle>
            <a:lvl1pPr marL="0" indent="0" algn="ctr">
              <a:buNone/>
              <a:defRPr b="1" i="0">
                <a:solidFill>
                  <a:srgbClr val="F2610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Cover Title or Presentation Title</a:t>
            </a:r>
            <a:endParaRPr lang="en-US"/>
          </a:p>
        </p:txBody>
      </p:sp>
    </p:spTree>
    <p:extLst>
      <p:ext uri="{BB962C8B-B14F-4D97-AF65-F5344CB8AC3E}">
        <p14:creationId xmlns:p14="http://schemas.microsoft.com/office/powerpoint/2010/main" val="264756672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Statistics - 3 Row - Chart Right Al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1814BA-EE41-A63B-925E-8BCE36B1E375}"/>
              </a:ext>
            </a:extLst>
          </p:cNvPr>
          <p:cNvSpPr/>
          <p:nvPr userDrawn="1"/>
        </p:nvSpPr>
        <p:spPr>
          <a:xfrm>
            <a:off x="760254" y="2289213"/>
            <a:ext cx="3874091" cy="10354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b="1">
              <a:latin typeface="Arial" panose="020B0604020202020204" pitchFamily="34" charset="0"/>
            </a:endParaRPr>
          </a:p>
        </p:txBody>
      </p:sp>
      <p:sp>
        <p:nvSpPr>
          <p:cNvPr id="3" name="Rectangle 2">
            <a:extLst>
              <a:ext uri="{FF2B5EF4-FFF2-40B4-BE49-F238E27FC236}">
                <a16:creationId xmlns:a16="http://schemas.microsoft.com/office/drawing/2014/main" id="{F8E67C6F-02DE-CC93-90F7-E452E956B0E9}"/>
              </a:ext>
            </a:extLst>
          </p:cNvPr>
          <p:cNvSpPr/>
          <p:nvPr userDrawn="1"/>
        </p:nvSpPr>
        <p:spPr>
          <a:xfrm>
            <a:off x="760254" y="4434367"/>
            <a:ext cx="3874091" cy="103541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900" b="1">
              <a:latin typeface="Arial" panose="020B0604020202020204" pitchFamily="34" charset="0"/>
            </a:endParaRPr>
          </a:p>
        </p:txBody>
      </p:sp>
      <p:sp>
        <p:nvSpPr>
          <p:cNvPr id="7" name="CuadroTexto 395">
            <a:extLst>
              <a:ext uri="{FF2B5EF4-FFF2-40B4-BE49-F238E27FC236}">
                <a16:creationId xmlns:a16="http://schemas.microsoft.com/office/drawing/2014/main" id="{F8547259-9F8F-3AA9-9E8F-129894595125}"/>
              </a:ext>
            </a:extLst>
          </p:cNvPr>
          <p:cNvSpPr txBox="1"/>
          <p:nvPr userDrawn="1"/>
        </p:nvSpPr>
        <p:spPr>
          <a:xfrm>
            <a:off x="9566279" y="4721217"/>
            <a:ext cx="1180746" cy="400110"/>
          </a:xfrm>
          <a:prstGeom prst="rect">
            <a:avLst/>
          </a:prstGeom>
          <a:noFill/>
        </p:spPr>
        <p:txBody>
          <a:bodyPr wrap="square" rtlCol="0">
            <a:spAutoFit/>
          </a:bodyPr>
          <a:lstStyle/>
          <a:p>
            <a:pPr algn="ctr"/>
            <a:r>
              <a:rPr lang="en-US" sz="2000" b="1">
                <a:solidFill>
                  <a:schemeClr val="bg1"/>
                </a:solidFill>
                <a:latin typeface="Arial" panose="020B0604020202020204" pitchFamily="34" charset="0"/>
                <a:ea typeface="Roboto Medium" panose="02000000000000000000" pitchFamily="2" charset="0"/>
                <a:cs typeface="Poppins Medium" pitchFamily="2" charset="77"/>
              </a:rPr>
              <a:t>6.53%</a:t>
            </a:r>
          </a:p>
        </p:txBody>
      </p:sp>
      <p:sp>
        <p:nvSpPr>
          <p:cNvPr id="27" name="CuadroTexto 395">
            <a:extLst>
              <a:ext uri="{FF2B5EF4-FFF2-40B4-BE49-F238E27FC236}">
                <a16:creationId xmlns:a16="http://schemas.microsoft.com/office/drawing/2014/main" id="{5E6A2575-2184-E2AA-AB5F-CB7009491C39}"/>
              </a:ext>
            </a:extLst>
          </p:cNvPr>
          <p:cNvSpPr txBox="1"/>
          <p:nvPr userDrawn="1"/>
        </p:nvSpPr>
        <p:spPr>
          <a:xfrm>
            <a:off x="9488364" y="4449009"/>
            <a:ext cx="1336575" cy="276999"/>
          </a:xfrm>
          <a:prstGeom prst="rect">
            <a:avLst/>
          </a:prstGeom>
          <a:noFill/>
        </p:spPr>
        <p:txBody>
          <a:bodyPr wrap="square" rtlCol="0">
            <a:spAutoFit/>
          </a:bodyPr>
          <a:lstStyle/>
          <a:p>
            <a:pPr algn="ctr"/>
            <a:r>
              <a:rPr lang="en-US" sz="1200" b="1">
                <a:solidFill>
                  <a:schemeClr val="bg1"/>
                </a:solidFill>
                <a:latin typeface="Arial" panose="020B0604020202020204" pitchFamily="34" charset="0"/>
                <a:ea typeface="Roboto Medium" panose="02000000000000000000" pitchFamily="2" charset="0"/>
                <a:cs typeface="Poppins Medium" pitchFamily="2" charset="77"/>
              </a:rPr>
              <a:t>Financial</a:t>
            </a:r>
          </a:p>
        </p:txBody>
      </p:sp>
      <p:sp>
        <p:nvSpPr>
          <p:cNvPr id="34" name="Rounded Rectangle 33">
            <a:extLst>
              <a:ext uri="{FF2B5EF4-FFF2-40B4-BE49-F238E27FC236}">
                <a16:creationId xmlns:a16="http://schemas.microsoft.com/office/drawing/2014/main" id="{D64A5963-3DB4-196F-A04B-D92ACA2E95DE}"/>
              </a:ext>
            </a:extLst>
          </p:cNvPr>
          <p:cNvSpPr/>
          <p:nvPr/>
        </p:nvSpPr>
        <p:spPr>
          <a:xfrm>
            <a:off x="3388088" y="2654588"/>
            <a:ext cx="685711" cy="304660"/>
          </a:xfrm>
          <a:prstGeom prst="roundRect">
            <a:avLst/>
          </a:prstGeom>
          <a:solidFill>
            <a:srgbClr val="C950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cxnSp>
        <p:nvCxnSpPr>
          <p:cNvPr id="37" name="Straight Arrow Connector 36">
            <a:extLst>
              <a:ext uri="{FF2B5EF4-FFF2-40B4-BE49-F238E27FC236}">
                <a16:creationId xmlns:a16="http://schemas.microsoft.com/office/drawing/2014/main" id="{D6720648-4AC4-D983-FAE9-2DDB9DB08ED9}"/>
              </a:ext>
            </a:extLst>
          </p:cNvPr>
          <p:cNvCxnSpPr>
            <a:cxnSpLocks/>
          </p:cNvCxnSpPr>
          <p:nvPr/>
        </p:nvCxnSpPr>
        <p:spPr>
          <a:xfrm flipV="1">
            <a:off x="3538320" y="2716693"/>
            <a:ext cx="0" cy="167039"/>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C9BF3936-7727-5A75-D187-8C1F8A725028}"/>
              </a:ext>
            </a:extLst>
          </p:cNvPr>
          <p:cNvSpPr/>
          <p:nvPr/>
        </p:nvSpPr>
        <p:spPr>
          <a:xfrm>
            <a:off x="3388088" y="3742197"/>
            <a:ext cx="685711" cy="30466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cxnSp>
        <p:nvCxnSpPr>
          <p:cNvPr id="44" name="Straight Arrow Connector 43">
            <a:extLst>
              <a:ext uri="{FF2B5EF4-FFF2-40B4-BE49-F238E27FC236}">
                <a16:creationId xmlns:a16="http://schemas.microsoft.com/office/drawing/2014/main" id="{37FB0124-9A6C-4C57-B69A-DEDCB260D219}"/>
              </a:ext>
            </a:extLst>
          </p:cNvPr>
          <p:cNvCxnSpPr>
            <a:cxnSpLocks/>
          </p:cNvCxnSpPr>
          <p:nvPr/>
        </p:nvCxnSpPr>
        <p:spPr>
          <a:xfrm flipV="1">
            <a:off x="3538320" y="3804302"/>
            <a:ext cx="0" cy="16704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48" name="Rounded Rectangle 47">
            <a:extLst>
              <a:ext uri="{FF2B5EF4-FFF2-40B4-BE49-F238E27FC236}">
                <a16:creationId xmlns:a16="http://schemas.microsoft.com/office/drawing/2014/main" id="{7188E1D1-C1DE-8600-D411-1DCAE0350419}"/>
              </a:ext>
            </a:extLst>
          </p:cNvPr>
          <p:cNvSpPr/>
          <p:nvPr/>
        </p:nvSpPr>
        <p:spPr>
          <a:xfrm>
            <a:off x="3388088" y="4834685"/>
            <a:ext cx="685711" cy="304660"/>
          </a:xfrm>
          <a:prstGeom prst="roundRect">
            <a:avLst/>
          </a:prstGeom>
          <a:solidFill>
            <a:srgbClr val="F292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cxnSp>
        <p:nvCxnSpPr>
          <p:cNvPr id="51" name="Straight Arrow Connector 50">
            <a:extLst>
              <a:ext uri="{FF2B5EF4-FFF2-40B4-BE49-F238E27FC236}">
                <a16:creationId xmlns:a16="http://schemas.microsoft.com/office/drawing/2014/main" id="{25EBA0BC-9FBA-189A-BD2B-C97B0A7DCD7D}"/>
              </a:ext>
            </a:extLst>
          </p:cNvPr>
          <p:cNvCxnSpPr>
            <a:cxnSpLocks/>
          </p:cNvCxnSpPr>
          <p:nvPr/>
        </p:nvCxnSpPr>
        <p:spPr>
          <a:xfrm flipV="1">
            <a:off x="3538320" y="4896790"/>
            <a:ext cx="0" cy="167040"/>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8" name="Rectangle 57">
            <a:extLst>
              <a:ext uri="{FF2B5EF4-FFF2-40B4-BE49-F238E27FC236}">
                <a16:creationId xmlns:a16="http://schemas.microsoft.com/office/drawing/2014/main" id="{AE2FDF43-5FF4-1AF4-F318-C00334959A46}"/>
              </a:ext>
            </a:extLst>
          </p:cNvPr>
          <p:cNvSpPr/>
          <p:nvPr/>
        </p:nvSpPr>
        <p:spPr>
          <a:xfrm>
            <a:off x="5539144" y="1076353"/>
            <a:ext cx="1111683" cy="19387"/>
          </a:xfrm>
          <a:prstGeom prst="rect">
            <a:avLst/>
          </a:prstGeom>
          <a:solidFill>
            <a:srgbClr val="F261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sp>
        <p:nvSpPr>
          <p:cNvPr id="59" name="Text Placeholder 17">
            <a:extLst>
              <a:ext uri="{FF2B5EF4-FFF2-40B4-BE49-F238E27FC236}">
                <a16:creationId xmlns:a16="http://schemas.microsoft.com/office/drawing/2014/main" id="{473E4E0A-DC77-3538-7560-507BA30052FB}"/>
              </a:ext>
            </a:extLst>
          </p:cNvPr>
          <p:cNvSpPr>
            <a:spLocks noGrp="1"/>
          </p:cNvSpPr>
          <p:nvPr>
            <p:ph type="body" sz="quarter" idx="18" hasCustomPrompt="1"/>
          </p:nvPr>
        </p:nvSpPr>
        <p:spPr>
          <a:xfrm>
            <a:off x="2733858" y="387193"/>
            <a:ext cx="6908905" cy="564756"/>
          </a:xfrm>
        </p:spPr>
        <p:txBody>
          <a:bodyPr>
            <a:noAutofit/>
          </a:bodyPr>
          <a:lstStyle>
            <a:lvl1pPr marL="0" indent="0" algn="ctr">
              <a:buNone/>
              <a:defRPr sz="4000" b="1" i="0">
                <a:solidFill>
                  <a:srgbClr val="F2610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endParaRPr lang="en-US"/>
          </a:p>
        </p:txBody>
      </p:sp>
      <p:sp>
        <p:nvSpPr>
          <p:cNvPr id="60" name="Text Placeholder 9">
            <a:extLst>
              <a:ext uri="{FF2B5EF4-FFF2-40B4-BE49-F238E27FC236}">
                <a16:creationId xmlns:a16="http://schemas.microsoft.com/office/drawing/2014/main" id="{9CAAC80E-D961-F45B-07AB-E3AB72CD3F27}"/>
              </a:ext>
            </a:extLst>
          </p:cNvPr>
          <p:cNvSpPr>
            <a:spLocks noGrp="1"/>
          </p:cNvSpPr>
          <p:nvPr>
            <p:ph type="body" sz="quarter" idx="29" hasCustomPrompt="1"/>
          </p:nvPr>
        </p:nvSpPr>
        <p:spPr>
          <a:xfrm>
            <a:off x="4104286" y="1220144"/>
            <a:ext cx="3978668" cy="305577"/>
          </a:xfrm>
        </p:spPr>
        <p:txBody>
          <a:bodyPr>
            <a:noAutofit/>
          </a:bodyPr>
          <a:lstStyle>
            <a:lvl1pPr marL="0" indent="0" algn="ctr">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a:t>
            </a:r>
          </a:p>
        </p:txBody>
      </p:sp>
      <p:sp>
        <p:nvSpPr>
          <p:cNvPr id="66" name="Text Placeholder 9">
            <a:extLst>
              <a:ext uri="{FF2B5EF4-FFF2-40B4-BE49-F238E27FC236}">
                <a16:creationId xmlns:a16="http://schemas.microsoft.com/office/drawing/2014/main" id="{FFCAD286-969B-9CC3-889B-5E594F6FFD3F}"/>
              </a:ext>
            </a:extLst>
          </p:cNvPr>
          <p:cNvSpPr>
            <a:spLocks noGrp="1"/>
          </p:cNvSpPr>
          <p:nvPr>
            <p:ph type="body" sz="quarter" idx="32" hasCustomPrompt="1"/>
          </p:nvPr>
        </p:nvSpPr>
        <p:spPr>
          <a:xfrm>
            <a:off x="3616236" y="2669288"/>
            <a:ext cx="454386" cy="279652"/>
          </a:xfrm>
        </p:spPr>
        <p:txBody>
          <a:bodyPr>
            <a:noAutofit/>
          </a:bodyPr>
          <a:lstStyle>
            <a:lvl1pPr marL="0" indent="0">
              <a:lnSpc>
                <a:spcPct val="100000"/>
              </a:lnSpc>
              <a:buNone/>
              <a:defRPr sz="10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80%</a:t>
            </a:r>
          </a:p>
        </p:txBody>
      </p:sp>
      <p:sp>
        <p:nvSpPr>
          <p:cNvPr id="67" name="Text Placeholder 9">
            <a:extLst>
              <a:ext uri="{FF2B5EF4-FFF2-40B4-BE49-F238E27FC236}">
                <a16:creationId xmlns:a16="http://schemas.microsoft.com/office/drawing/2014/main" id="{BF5BEB91-8ABD-B083-ADEA-F24CE79E6E62}"/>
              </a:ext>
            </a:extLst>
          </p:cNvPr>
          <p:cNvSpPr>
            <a:spLocks noGrp="1"/>
          </p:cNvSpPr>
          <p:nvPr>
            <p:ph type="body" sz="quarter" idx="33" hasCustomPrompt="1"/>
          </p:nvPr>
        </p:nvSpPr>
        <p:spPr>
          <a:xfrm>
            <a:off x="3616236" y="3756869"/>
            <a:ext cx="454386" cy="279652"/>
          </a:xfrm>
        </p:spPr>
        <p:txBody>
          <a:bodyPr>
            <a:noAutofit/>
          </a:bodyPr>
          <a:lstStyle>
            <a:lvl1pPr marL="0" indent="0">
              <a:lnSpc>
                <a:spcPct val="100000"/>
              </a:lnSpc>
              <a:buNone/>
              <a:defRPr sz="10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80%</a:t>
            </a:r>
          </a:p>
        </p:txBody>
      </p:sp>
      <p:sp>
        <p:nvSpPr>
          <p:cNvPr id="68" name="Text Placeholder 9">
            <a:extLst>
              <a:ext uri="{FF2B5EF4-FFF2-40B4-BE49-F238E27FC236}">
                <a16:creationId xmlns:a16="http://schemas.microsoft.com/office/drawing/2014/main" id="{01B25CF1-2515-A1B3-CF0B-6B6A7FBAC408}"/>
              </a:ext>
            </a:extLst>
          </p:cNvPr>
          <p:cNvSpPr>
            <a:spLocks noGrp="1"/>
          </p:cNvSpPr>
          <p:nvPr>
            <p:ph type="body" sz="quarter" idx="34" hasCustomPrompt="1"/>
          </p:nvPr>
        </p:nvSpPr>
        <p:spPr>
          <a:xfrm>
            <a:off x="3616236" y="4851378"/>
            <a:ext cx="454386" cy="279652"/>
          </a:xfrm>
        </p:spPr>
        <p:txBody>
          <a:bodyPr>
            <a:noAutofit/>
          </a:bodyPr>
          <a:lstStyle>
            <a:lvl1pPr marL="0" indent="0">
              <a:lnSpc>
                <a:spcPct val="100000"/>
              </a:lnSpc>
              <a:buNone/>
              <a:defRPr sz="10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80%</a:t>
            </a:r>
          </a:p>
        </p:txBody>
      </p:sp>
      <p:sp>
        <p:nvSpPr>
          <p:cNvPr id="69" name="Text Placeholder 9">
            <a:extLst>
              <a:ext uri="{FF2B5EF4-FFF2-40B4-BE49-F238E27FC236}">
                <a16:creationId xmlns:a16="http://schemas.microsoft.com/office/drawing/2014/main" id="{043E1229-9806-2597-0812-9DBF5AD155FB}"/>
              </a:ext>
            </a:extLst>
          </p:cNvPr>
          <p:cNvSpPr>
            <a:spLocks noGrp="1"/>
          </p:cNvSpPr>
          <p:nvPr>
            <p:ph type="body" sz="quarter" idx="35" hasCustomPrompt="1"/>
          </p:nvPr>
        </p:nvSpPr>
        <p:spPr>
          <a:xfrm>
            <a:off x="2468392" y="2669288"/>
            <a:ext cx="699455" cy="305576"/>
          </a:xfrm>
        </p:spPr>
        <p:txBody>
          <a:bodyPr>
            <a:noAutofit/>
          </a:bodyPr>
          <a:lstStyle>
            <a:lvl1pPr marL="0" indent="0">
              <a:lnSpc>
                <a:spcPct val="100000"/>
              </a:lnSpc>
              <a:buNone/>
              <a:defRPr sz="2000" b="1" i="0">
                <a:solidFill>
                  <a:srgbClr val="F2610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24%</a:t>
            </a:r>
          </a:p>
        </p:txBody>
      </p:sp>
      <p:sp>
        <p:nvSpPr>
          <p:cNvPr id="70" name="Text Placeholder 9">
            <a:extLst>
              <a:ext uri="{FF2B5EF4-FFF2-40B4-BE49-F238E27FC236}">
                <a16:creationId xmlns:a16="http://schemas.microsoft.com/office/drawing/2014/main" id="{07C2CB66-51FA-D56F-31BC-0C2EBA2EE11D}"/>
              </a:ext>
            </a:extLst>
          </p:cNvPr>
          <p:cNvSpPr>
            <a:spLocks noGrp="1"/>
          </p:cNvSpPr>
          <p:nvPr>
            <p:ph type="body" sz="quarter" idx="36" hasCustomPrompt="1"/>
          </p:nvPr>
        </p:nvSpPr>
        <p:spPr>
          <a:xfrm>
            <a:off x="2468392" y="3729161"/>
            <a:ext cx="699455" cy="305576"/>
          </a:xfrm>
        </p:spPr>
        <p:txBody>
          <a:bodyPr>
            <a:noAutofit/>
          </a:bodyPr>
          <a:lstStyle>
            <a:lvl1pPr marL="0" indent="0">
              <a:lnSpc>
                <a:spcPct val="100000"/>
              </a:lnSpc>
              <a:buNone/>
              <a:defRPr sz="2000" b="1" i="0">
                <a:solidFill>
                  <a:srgbClr val="F2610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70%</a:t>
            </a:r>
          </a:p>
        </p:txBody>
      </p:sp>
      <p:sp>
        <p:nvSpPr>
          <p:cNvPr id="71" name="Text Placeholder 9">
            <a:extLst>
              <a:ext uri="{FF2B5EF4-FFF2-40B4-BE49-F238E27FC236}">
                <a16:creationId xmlns:a16="http://schemas.microsoft.com/office/drawing/2014/main" id="{1DCD5D78-72C6-4BB5-EF57-69B9FA2FBABF}"/>
              </a:ext>
            </a:extLst>
          </p:cNvPr>
          <p:cNvSpPr>
            <a:spLocks noGrp="1"/>
          </p:cNvSpPr>
          <p:nvPr>
            <p:ph type="body" sz="quarter" idx="37" hasCustomPrompt="1"/>
          </p:nvPr>
        </p:nvSpPr>
        <p:spPr>
          <a:xfrm>
            <a:off x="2468392" y="4837525"/>
            <a:ext cx="699455" cy="305576"/>
          </a:xfrm>
        </p:spPr>
        <p:txBody>
          <a:bodyPr>
            <a:noAutofit/>
          </a:bodyPr>
          <a:lstStyle>
            <a:lvl1pPr marL="0" indent="0">
              <a:lnSpc>
                <a:spcPct val="100000"/>
              </a:lnSpc>
              <a:buNone/>
              <a:defRPr sz="2000" b="1" i="0">
                <a:solidFill>
                  <a:srgbClr val="F2610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52%</a:t>
            </a:r>
          </a:p>
        </p:txBody>
      </p:sp>
      <p:sp>
        <p:nvSpPr>
          <p:cNvPr id="72" name="Text Placeholder 9">
            <a:extLst>
              <a:ext uri="{FF2B5EF4-FFF2-40B4-BE49-F238E27FC236}">
                <a16:creationId xmlns:a16="http://schemas.microsoft.com/office/drawing/2014/main" id="{1EEE7C18-CBC8-1DC7-6879-CD070832DACC}"/>
              </a:ext>
            </a:extLst>
          </p:cNvPr>
          <p:cNvSpPr>
            <a:spLocks noGrp="1"/>
          </p:cNvSpPr>
          <p:nvPr>
            <p:ph type="body" sz="quarter" idx="38" hasCustomPrompt="1"/>
          </p:nvPr>
        </p:nvSpPr>
        <p:spPr>
          <a:xfrm>
            <a:off x="1260383" y="2717212"/>
            <a:ext cx="963041" cy="257652"/>
          </a:xfrm>
        </p:spPr>
        <p:txBody>
          <a:bodyPr>
            <a:noAutofit/>
          </a:bodyPr>
          <a:lstStyle>
            <a:lvl1pPr marL="0" indent="0">
              <a:lnSpc>
                <a:spcPct val="100000"/>
              </a:lnSpc>
              <a:buNone/>
              <a:defRPr sz="10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0 month ago</a:t>
            </a:r>
          </a:p>
        </p:txBody>
      </p:sp>
      <p:sp>
        <p:nvSpPr>
          <p:cNvPr id="73" name="Text Placeholder 9">
            <a:extLst>
              <a:ext uri="{FF2B5EF4-FFF2-40B4-BE49-F238E27FC236}">
                <a16:creationId xmlns:a16="http://schemas.microsoft.com/office/drawing/2014/main" id="{B8FFD4D4-5375-4408-04DD-0E44F4C84ABA}"/>
              </a:ext>
            </a:extLst>
          </p:cNvPr>
          <p:cNvSpPr>
            <a:spLocks noGrp="1"/>
          </p:cNvSpPr>
          <p:nvPr>
            <p:ph type="body" sz="quarter" idx="39" hasCustomPrompt="1"/>
          </p:nvPr>
        </p:nvSpPr>
        <p:spPr>
          <a:xfrm>
            <a:off x="1260383" y="3784012"/>
            <a:ext cx="963041" cy="257652"/>
          </a:xfrm>
        </p:spPr>
        <p:txBody>
          <a:bodyPr>
            <a:noAutofit/>
          </a:bodyPr>
          <a:lstStyle>
            <a:lvl1pPr marL="0" indent="0">
              <a:lnSpc>
                <a:spcPct val="100000"/>
              </a:lnSpc>
              <a:buNone/>
              <a:defRPr sz="10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0 month ago</a:t>
            </a:r>
          </a:p>
        </p:txBody>
      </p:sp>
      <p:sp>
        <p:nvSpPr>
          <p:cNvPr id="74" name="Text Placeholder 9">
            <a:extLst>
              <a:ext uri="{FF2B5EF4-FFF2-40B4-BE49-F238E27FC236}">
                <a16:creationId xmlns:a16="http://schemas.microsoft.com/office/drawing/2014/main" id="{01A36B16-2210-BCD7-53DF-ED1DD1ED9E0E}"/>
              </a:ext>
            </a:extLst>
          </p:cNvPr>
          <p:cNvSpPr>
            <a:spLocks noGrp="1"/>
          </p:cNvSpPr>
          <p:nvPr>
            <p:ph type="body" sz="quarter" idx="40" hasCustomPrompt="1"/>
          </p:nvPr>
        </p:nvSpPr>
        <p:spPr>
          <a:xfrm>
            <a:off x="1260383" y="4885449"/>
            <a:ext cx="963041" cy="257652"/>
          </a:xfrm>
        </p:spPr>
        <p:txBody>
          <a:bodyPr>
            <a:noAutofit/>
          </a:bodyPr>
          <a:lstStyle>
            <a:lvl1pPr marL="0" indent="0">
              <a:lnSpc>
                <a:spcPct val="100000"/>
              </a:lnSpc>
              <a:buNone/>
              <a:defRPr sz="10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0 month ago</a:t>
            </a:r>
          </a:p>
        </p:txBody>
      </p:sp>
      <p:sp>
        <p:nvSpPr>
          <p:cNvPr id="76" name="Chart Placeholder 75">
            <a:extLst>
              <a:ext uri="{FF2B5EF4-FFF2-40B4-BE49-F238E27FC236}">
                <a16:creationId xmlns:a16="http://schemas.microsoft.com/office/drawing/2014/main" id="{A97C2D3F-352A-D00A-FB0F-F3C5E9975A4F}"/>
              </a:ext>
            </a:extLst>
          </p:cNvPr>
          <p:cNvSpPr>
            <a:spLocks noGrp="1"/>
          </p:cNvSpPr>
          <p:nvPr>
            <p:ph type="chart" sz="quarter" idx="41"/>
          </p:nvPr>
        </p:nvSpPr>
        <p:spPr>
          <a:xfrm>
            <a:off x="4634345" y="1934880"/>
            <a:ext cx="6831030" cy="3894137"/>
          </a:xfrm>
        </p:spPr>
        <p:txBody>
          <a:bodyPr/>
          <a:lstStyle/>
          <a:p>
            <a:endParaRPr lang="en-US"/>
          </a:p>
        </p:txBody>
      </p:sp>
    </p:spTree>
    <p:extLst>
      <p:ext uri="{BB962C8B-B14F-4D97-AF65-F5344CB8AC3E}">
        <p14:creationId xmlns:p14="http://schemas.microsoft.com/office/powerpoint/2010/main" val="871679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Column - Vertical List - Chart Right">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A30F47D3-E960-2886-7BD7-194DEBCB4F49}"/>
              </a:ext>
            </a:extLst>
          </p:cNvPr>
          <p:cNvSpPr/>
          <p:nvPr userDrawn="1"/>
        </p:nvSpPr>
        <p:spPr>
          <a:xfrm flipH="1">
            <a:off x="4662188" y="447"/>
            <a:ext cx="2727352" cy="6857107"/>
          </a:xfrm>
          <a:prstGeom prst="rect">
            <a:avLst/>
          </a:prstGeom>
          <a:solidFill>
            <a:schemeClr val="accent2">
              <a:lumMod val="20000"/>
              <a:lumOff val="8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n-US" sz="550" b="1">
                <a:latin typeface="Arial" panose="020B0604020202020204" pitchFamily="34" charset="0"/>
              </a:rPr>
              <a:t>c</a:t>
            </a:r>
          </a:p>
        </p:txBody>
      </p:sp>
      <p:sp>
        <p:nvSpPr>
          <p:cNvPr id="28" name="Oval 28">
            <a:extLst>
              <a:ext uri="{FF2B5EF4-FFF2-40B4-BE49-F238E27FC236}">
                <a16:creationId xmlns:a16="http://schemas.microsoft.com/office/drawing/2014/main" id="{E61DD1FE-0AC8-D07F-1E43-45ACEF84DB1D}"/>
              </a:ext>
            </a:extLst>
          </p:cNvPr>
          <p:cNvSpPr>
            <a:spLocks/>
          </p:cNvSpPr>
          <p:nvPr userDrawn="1"/>
        </p:nvSpPr>
        <p:spPr bwMode="auto">
          <a:xfrm>
            <a:off x="5002909" y="4726205"/>
            <a:ext cx="303783" cy="303784"/>
          </a:xfrm>
          <a:prstGeom prst="ellipse">
            <a:avLst/>
          </a:prstGeom>
          <a:solidFill>
            <a:srgbClr val="FFC000"/>
          </a:solidFill>
          <a:ln>
            <a:noFill/>
          </a:ln>
          <a:effectLst/>
        </p:spPr>
        <p:txBody>
          <a:bodyPr lIns="25397" tIns="25397" rIns="25397" bIns="25397" anchor="ctr"/>
          <a:lstStyle>
            <a:lvl1pPr>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1pPr>
            <a:lvl2pPr marL="742950" indent="-28575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2pPr>
            <a:lvl3pPr marL="11430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3pPr>
            <a:lvl4pPr marL="16002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4pPr>
            <a:lvl5pPr marL="20574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5pPr>
            <a:lvl6pPr marL="25146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6pPr>
            <a:lvl7pPr marL="29718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7pPr>
            <a:lvl8pPr marL="34290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8pPr>
            <a:lvl9pPr marL="38862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9pPr>
          </a:lstStyle>
          <a:p>
            <a:pPr algn="ctr" eaLnBrk="1">
              <a:lnSpc>
                <a:spcPct val="100000"/>
              </a:lnSpc>
              <a:spcBef>
                <a:spcPct val="0"/>
              </a:spcBef>
              <a:buSzTx/>
              <a:buFontTx/>
              <a:buNone/>
            </a:pPr>
            <a:endParaRPr lang="en-US" altLang="en-US" sz="2200" b="1" baseline="0">
              <a:solidFill>
                <a:srgbClr val="FFFFFF"/>
              </a:solidFill>
              <a:latin typeface="Arial" panose="020B0604020202020204" pitchFamily="34" charset="0"/>
              <a:ea typeface="Helvetica Light" panose="020B0403020202020204" pitchFamily="34" charset="0"/>
              <a:cs typeface="Helvetica Light" panose="020B0403020202020204" pitchFamily="34" charset="0"/>
              <a:sym typeface="Helvetica Light" panose="020B0403020202020204" pitchFamily="34" charset="0"/>
            </a:endParaRPr>
          </a:p>
        </p:txBody>
      </p:sp>
      <p:sp>
        <p:nvSpPr>
          <p:cNvPr id="29" name="AutoShape 29">
            <a:extLst>
              <a:ext uri="{FF2B5EF4-FFF2-40B4-BE49-F238E27FC236}">
                <a16:creationId xmlns:a16="http://schemas.microsoft.com/office/drawing/2014/main" id="{4B2D0069-377C-6446-E88D-DF62541A5BCA}"/>
              </a:ext>
            </a:extLst>
          </p:cNvPr>
          <p:cNvSpPr>
            <a:spLocks/>
          </p:cNvSpPr>
          <p:nvPr userDrawn="1"/>
        </p:nvSpPr>
        <p:spPr bwMode="auto">
          <a:xfrm>
            <a:off x="5067481" y="4811323"/>
            <a:ext cx="174638" cy="133548"/>
          </a:xfrm>
          <a:custGeom>
            <a:avLst/>
            <a:gdLst>
              <a:gd name="T0" fmla="*/ 94404 w 21600"/>
              <a:gd name="T1" fmla="*/ 72192 h 21600"/>
              <a:gd name="T2" fmla="*/ 94404 w 21600"/>
              <a:gd name="T3" fmla="*/ 72192 h 21600"/>
              <a:gd name="T4" fmla="*/ 94404 w 21600"/>
              <a:gd name="T5" fmla="*/ 72192 h 21600"/>
              <a:gd name="T6" fmla="*/ 94404 w 21600"/>
              <a:gd name="T7" fmla="*/ 7219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6796" y="16986"/>
                </a:moveTo>
                <a:lnTo>
                  <a:pt x="1627" y="10192"/>
                </a:lnTo>
                <a:lnTo>
                  <a:pt x="0" y="12666"/>
                </a:lnTo>
                <a:lnTo>
                  <a:pt x="6796" y="21600"/>
                </a:lnTo>
                <a:lnTo>
                  <a:pt x="21600" y="2181"/>
                </a:lnTo>
                <a:lnTo>
                  <a:pt x="19718" y="0"/>
                </a:lnTo>
                <a:lnTo>
                  <a:pt x="6796" y="16986"/>
                </a:lnTo>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2857" rIns="22857" anchor="ctr"/>
          <a:lstStyle/>
          <a:p>
            <a:endParaRPr lang="en-US" sz="1400" b="1">
              <a:latin typeface="Arial" panose="020B0604020202020204" pitchFamily="34" charset="0"/>
            </a:endParaRPr>
          </a:p>
        </p:txBody>
      </p:sp>
      <p:sp>
        <p:nvSpPr>
          <p:cNvPr id="30" name="Oval 18">
            <a:extLst>
              <a:ext uri="{FF2B5EF4-FFF2-40B4-BE49-F238E27FC236}">
                <a16:creationId xmlns:a16="http://schemas.microsoft.com/office/drawing/2014/main" id="{F8A3159A-74E1-4B88-B9CB-50379709D23B}"/>
              </a:ext>
            </a:extLst>
          </p:cNvPr>
          <p:cNvSpPr>
            <a:spLocks/>
          </p:cNvSpPr>
          <p:nvPr userDrawn="1"/>
        </p:nvSpPr>
        <p:spPr bwMode="auto">
          <a:xfrm>
            <a:off x="5001441" y="1848816"/>
            <a:ext cx="303784" cy="303783"/>
          </a:xfrm>
          <a:prstGeom prst="ellipse">
            <a:avLst/>
          </a:prstGeom>
          <a:solidFill>
            <a:srgbClr val="C95001"/>
          </a:solidFill>
          <a:ln>
            <a:noFill/>
          </a:ln>
          <a:effectLst/>
        </p:spPr>
        <p:txBody>
          <a:bodyPr lIns="25397" tIns="25397" rIns="25397" bIns="25397" anchor="ctr"/>
          <a:lstStyle>
            <a:lvl1pPr>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1pPr>
            <a:lvl2pPr marL="742950" indent="-28575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2pPr>
            <a:lvl3pPr marL="11430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3pPr>
            <a:lvl4pPr marL="16002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4pPr>
            <a:lvl5pPr marL="20574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5pPr>
            <a:lvl6pPr marL="25146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6pPr>
            <a:lvl7pPr marL="29718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7pPr>
            <a:lvl8pPr marL="34290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8pPr>
            <a:lvl9pPr marL="38862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9pPr>
          </a:lstStyle>
          <a:p>
            <a:pPr algn="ctr" eaLnBrk="1">
              <a:lnSpc>
                <a:spcPct val="100000"/>
              </a:lnSpc>
              <a:spcBef>
                <a:spcPct val="0"/>
              </a:spcBef>
              <a:buSzTx/>
              <a:buFontTx/>
              <a:buNone/>
            </a:pPr>
            <a:endParaRPr lang="en-US" altLang="en-US" sz="2200" b="1" baseline="0">
              <a:solidFill>
                <a:srgbClr val="FFFFFF"/>
              </a:solidFill>
              <a:latin typeface="Arial" panose="020B0604020202020204" pitchFamily="34" charset="0"/>
              <a:ea typeface="Helvetica Light" panose="020B0403020202020204" pitchFamily="34" charset="0"/>
              <a:cs typeface="Helvetica Light" panose="020B0403020202020204" pitchFamily="34" charset="0"/>
              <a:sym typeface="Helvetica Light" panose="020B0403020202020204" pitchFamily="34" charset="0"/>
            </a:endParaRPr>
          </a:p>
        </p:txBody>
      </p:sp>
      <p:sp>
        <p:nvSpPr>
          <p:cNvPr id="31" name="AutoShape 19">
            <a:extLst>
              <a:ext uri="{FF2B5EF4-FFF2-40B4-BE49-F238E27FC236}">
                <a16:creationId xmlns:a16="http://schemas.microsoft.com/office/drawing/2014/main" id="{39C06B60-3456-524A-B19A-19C5D1706788}"/>
              </a:ext>
            </a:extLst>
          </p:cNvPr>
          <p:cNvSpPr>
            <a:spLocks/>
          </p:cNvSpPr>
          <p:nvPr userDrawn="1"/>
        </p:nvSpPr>
        <p:spPr bwMode="auto">
          <a:xfrm>
            <a:off x="5066013" y="1933933"/>
            <a:ext cx="174639" cy="133547"/>
          </a:xfrm>
          <a:custGeom>
            <a:avLst/>
            <a:gdLst>
              <a:gd name="T0" fmla="*/ 94404 w 21600"/>
              <a:gd name="T1" fmla="*/ 72191 h 21600"/>
              <a:gd name="T2" fmla="*/ 94404 w 21600"/>
              <a:gd name="T3" fmla="*/ 72191 h 21600"/>
              <a:gd name="T4" fmla="*/ 94404 w 21600"/>
              <a:gd name="T5" fmla="*/ 72191 h 21600"/>
              <a:gd name="T6" fmla="*/ 94404 w 21600"/>
              <a:gd name="T7" fmla="*/ 7219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6796" y="16986"/>
                </a:moveTo>
                <a:lnTo>
                  <a:pt x="1627" y="10192"/>
                </a:lnTo>
                <a:lnTo>
                  <a:pt x="0" y="12666"/>
                </a:lnTo>
                <a:lnTo>
                  <a:pt x="6796" y="21600"/>
                </a:lnTo>
                <a:lnTo>
                  <a:pt x="21600" y="2181"/>
                </a:lnTo>
                <a:lnTo>
                  <a:pt x="19718" y="0"/>
                </a:lnTo>
                <a:lnTo>
                  <a:pt x="6796" y="16986"/>
                </a:lnTo>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2857" rIns="22857" anchor="ctr"/>
          <a:lstStyle/>
          <a:p>
            <a:endParaRPr lang="en-US" sz="1400" b="1">
              <a:latin typeface="Arial" panose="020B0604020202020204" pitchFamily="34" charset="0"/>
            </a:endParaRPr>
          </a:p>
        </p:txBody>
      </p:sp>
      <p:sp>
        <p:nvSpPr>
          <p:cNvPr id="32" name="Oval 23">
            <a:extLst>
              <a:ext uri="{FF2B5EF4-FFF2-40B4-BE49-F238E27FC236}">
                <a16:creationId xmlns:a16="http://schemas.microsoft.com/office/drawing/2014/main" id="{6EEB12EA-F829-4B0A-F51F-8F4080CED198}"/>
              </a:ext>
            </a:extLst>
          </p:cNvPr>
          <p:cNvSpPr>
            <a:spLocks/>
          </p:cNvSpPr>
          <p:nvPr userDrawn="1"/>
        </p:nvSpPr>
        <p:spPr bwMode="auto">
          <a:xfrm>
            <a:off x="5002909" y="3298681"/>
            <a:ext cx="303783" cy="302316"/>
          </a:xfrm>
          <a:prstGeom prst="ellipse">
            <a:avLst/>
          </a:prstGeom>
          <a:solidFill>
            <a:srgbClr val="F26101"/>
          </a:solidFill>
          <a:ln>
            <a:noFill/>
          </a:ln>
          <a:effectLst/>
        </p:spPr>
        <p:txBody>
          <a:bodyPr lIns="25397" tIns="25397" rIns="25397" bIns="25397" anchor="ctr"/>
          <a:lstStyle>
            <a:lvl1pPr>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1pPr>
            <a:lvl2pPr marL="742950" indent="-28575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2pPr>
            <a:lvl3pPr marL="11430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3pPr>
            <a:lvl4pPr marL="16002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4pPr>
            <a:lvl5pPr marL="20574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5pPr>
            <a:lvl6pPr marL="25146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6pPr>
            <a:lvl7pPr marL="29718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7pPr>
            <a:lvl8pPr marL="34290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8pPr>
            <a:lvl9pPr marL="38862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9pPr>
          </a:lstStyle>
          <a:p>
            <a:pPr algn="ctr" eaLnBrk="1">
              <a:lnSpc>
                <a:spcPct val="100000"/>
              </a:lnSpc>
              <a:spcBef>
                <a:spcPct val="0"/>
              </a:spcBef>
              <a:buSzTx/>
              <a:buFontTx/>
              <a:buNone/>
            </a:pPr>
            <a:endParaRPr lang="en-US" altLang="en-US" sz="2200" b="1" baseline="0">
              <a:solidFill>
                <a:srgbClr val="FFFFFF"/>
              </a:solidFill>
              <a:latin typeface="Arial" panose="020B0604020202020204" pitchFamily="34" charset="0"/>
              <a:ea typeface="Helvetica Light" panose="020B0403020202020204" pitchFamily="34" charset="0"/>
              <a:cs typeface="Helvetica Light" panose="020B0403020202020204" pitchFamily="34" charset="0"/>
              <a:sym typeface="Helvetica Light" panose="020B0403020202020204" pitchFamily="34" charset="0"/>
            </a:endParaRPr>
          </a:p>
        </p:txBody>
      </p:sp>
      <p:sp>
        <p:nvSpPr>
          <p:cNvPr id="33" name="AutoShape 24">
            <a:extLst>
              <a:ext uri="{FF2B5EF4-FFF2-40B4-BE49-F238E27FC236}">
                <a16:creationId xmlns:a16="http://schemas.microsoft.com/office/drawing/2014/main" id="{B6F28661-AB3D-7002-60ED-FB2A5A419715}"/>
              </a:ext>
            </a:extLst>
          </p:cNvPr>
          <p:cNvSpPr>
            <a:spLocks/>
          </p:cNvSpPr>
          <p:nvPr userDrawn="1"/>
        </p:nvSpPr>
        <p:spPr bwMode="auto">
          <a:xfrm>
            <a:off x="5067481" y="3383799"/>
            <a:ext cx="174638" cy="132080"/>
          </a:xfrm>
          <a:custGeom>
            <a:avLst/>
            <a:gdLst>
              <a:gd name="T0" fmla="*/ 94404 w 21600"/>
              <a:gd name="T1" fmla="*/ 71745 h 21600"/>
              <a:gd name="T2" fmla="*/ 94404 w 21600"/>
              <a:gd name="T3" fmla="*/ 71745 h 21600"/>
              <a:gd name="T4" fmla="*/ 94404 w 21600"/>
              <a:gd name="T5" fmla="*/ 71745 h 21600"/>
              <a:gd name="T6" fmla="*/ 94404 w 21600"/>
              <a:gd name="T7" fmla="*/ 7174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6796" y="16986"/>
                </a:moveTo>
                <a:lnTo>
                  <a:pt x="1627" y="10192"/>
                </a:lnTo>
                <a:lnTo>
                  <a:pt x="0" y="12666"/>
                </a:lnTo>
                <a:lnTo>
                  <a:pt x="6796" y="21600"/>
                </a:lnTo>
                <a:lnTo>
                  <a:pt x="21600" y="2181"/>
                </a:lnTo>
                <a:lnTo>
                  <a:pt x="19718" y="0"/>
                </a:lnTo>
                <a:lnTo>
                  <a:pt x="6796" y="16986"/>
                </a:lnTo>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2857" rIns="22857" anchor="ctr"/>
          <a:lstStyle/>
          <a:p>
            <a:endParaRPr lang="en-US" sz="1400" b="1">
              <a:latin typeface="Arial" panose="020B0604020202020204" pitchFamily="34" charset="0"/>
            </a:endParaRPr>
          </a:p>
        </p:txBody>
      </p:sp>
      <p:sp>
        <p:nvSpPr>
          <p:cNvPr id="34" name="Text Placeholder 9">
            <a:extLst>
              <a:ext uri="{FF2B5EF4-FFF2-40B4-BE49-F238E27FC236}">
                <a16:creationId xmlns:a16="http://schemas.microsoft.com/office/drawing/2014/main" id="{17DED51E-5B51-9978-7DAB-CBCBD03A3904}"/>
              </a:ext>
            </a:extLst>
          </p:cNvPr>
          <p:cNvSpPr>
            <a:spLocks noGrp="1"/>
          </p:cNvSpPr>
          <p:nvPr>
            <p:ph type="body" sz="quarter" idx="28" hasCustomPrompt="1"/>
          </p:nvPr>
        </p:nvSpPr>
        <p:spPr>
          <a:xfrm>
            <a:off x="5420760" y="1736850"/>
            <a:ext cx="1649639" cy="715405"/>
          </a:xfrm>
        </p:spPr>
        <p:txBody>
          <a:bodyPr>
            <a:noAutofit/>
          </a:bodyPr>
          <a:lstStyle>
            <a:lvl1pPr marL="0" indent="0">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a:t>
            </a:r>
          </a:p>
        </p:txBody>
      </p:sp>
      <p:sp>
        <p:nvSpPr>
          <p:cNvPr id="35" name="Text Placeholder 9">
            <a:extLst>
              <a:ext uri="{FF2B5EF4-FFF2-40B4-BE49-F238E27FC236}">
                <a16:creationId xmlns:a16="http://schemas.microsoft.com/office/drawing/2014/main" id="{15FAB1AF-7A47-439D-DBB3-6B1986B40EF0}"/>
              </a:ext>
            </a:extLst>
          </p:cNvPr>
          <p:cNvSpPr>
            <a:spLocks noGrp="1"/>
          </p:cNvSpPr>
          <p:nvPr>
            <p:ph type="body" sz="quarter" idx="29" hasCustomPrompt="1"/>
          </p:nvPr>
        </p:nvSpPr>
        <p:spPr>
          <a:xfrm>
            <a:off x="5420760" y="3073814"/>
            <a:ext cx="1649639" cy="715405"/>
          </a:xfrm>
        </p:spPr>
        <p:txBody>
          <a:bodyPr>
            <a:noAutofit/>
          </a:bodyPr>
          <a:lstStyle>
            <a:lvl1pPr marL="0" indent="0">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a:t>
            </a:r>
          </a:p>
        </p:txBody>
      </p:sp>
      <p:sp>
        <p:nvSpPr>
          <p:cNvPr id="36" name="Text Placeholder 9">
            <a:extLst>
              <a:ext uri="{FF2B5EF4-FFF2-40B4-BE49-F238E27FC236}">
                <a16:creationId xmlns:a16="http://schemas.microsoft.com/office/drawing/2014/main" id="{8A3B45AF-FE89-7F69-D6CE-C6094C49FD15}"/>
              </a:ext>
            </a:extLst>
          </p:cNvPr>
          <p:cNvSpPr>
            <a:spLocks noGrp="1"/>
          </p:cNvSpPr>
          <p:nvPr>
            <p:ph type="body" sz="quarter" idx="30" hasCustomPrompt="1"/>
          </p:nvPr>
        </p:nvSpPr>
        <p:spPr>
          <a:xfrm>
            <a:off x="5420760" y="4514686"/>
            <a:ext cx="1649639" cy="715405"/>
          </a:xfrm>
        </p:spPr>
        <p:txBody>
          <a:bodyPr>
            <a:noAutofit/>
          </a:bodyPr>
          <a:lstStyle>
            <a:lvl1pPr marL="0" indent="0">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a:t>
            </a:r>
          </a:p>
        </p:txBody>
      </p:sp>
      <p:sp>
        <p:nvSpPr>
          <p:cNvPr id="38" name="Chart Placeholder 37">
            <a:extLst>
              <a:ext uri="{FF2B5EF4-FFF2-40B4-BE49-F238E27FC236}">
                <a16:creationId xmlns:a16="http://schemas.microsoft.com/office/drawing/2014/main" id="{EAFDC6E8-E8C1-47C0-C8E1-856926EC9DDD}"/>
              </a:ext>
            </a:extLst>
          </p:cNvPr>
          <p:cNvSpPr>
            <a:spLocks noGrp="1"/>
          </p:cNvSpPr>
          <p:nvPr>
            <p:ph type="chart" sz="quarter" idx="31"/>
          </p:nvPr>
        </p:nvSpPr>
        <p:spPr>
          <a:xfrm>
            <a:off x="7612929" y="1288256"/>
            <a:ext cx="4281487" cy="4281488"/>
          </a:xfrm>
        </p:spPr>
        <p:txBody>
          <a:bodyPr/>
          <a:lstStyle/>
          <a:p>
            <a:endParaRPr lang="en-US"/>
          </a:p>
        </p:txBody>
      </p:sp>
      <p:sp>
        <p:nvSpPr>
          <p:cNvPr id="39" name="Rectangle 45">
            <a:extLst>
              <a:ext uri="{FF2B5EF4-FFF2-40B4-BE49-F238E27FC236}">
                <a16:creationId xmlns:a16="http://schemas.microsoft.com/office/drawing/2014/main" id="{2BA44B38-9532-3B08-9F11-767302E2CB04}"/>
              </a:ext>
            </a:extLst>
          </p:cNvPr>
          <p:cNvSpPr/>
          <p:nvPr userDrawn="1"/>
        </p:nvSpPr>
        <p:spPr>
          <a:xfrm>
            <a:off x="493935" y="2971517"/>
            <a:ext cx="1111683" cy="193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sp>
        <p:nvSpPr>
          <p:cNvPr id="40" name="Text Placeholder 17">
            <a:extLst>
              <a:ext uri="{FF2B5EF4-FFF2-40B4-BE49-F238E27FC236}">
                <a16:creationId xmlns:a16="http://schemas.microsoft.com/office/drawing/2014/main" id="{60891E22-F090-7BB1-9839-314EE19C377E}"/>
              </a:ext>
            </a:extLst>
          </p:cNvPr>
          <p:cNvSpPr>
            <a:spLocks noGrp="1"/>
          </p:cNvSpPr>
          <p:nvPr>
            <p:ph type="body" sz="quarter" idx="18" hasCustomPrompt="1"/>
          </p:nvPr>
        </p:nvSpPr>
        <p:spPr>
          <a:xfrm>
            <a:off x="493935" y="1267689"/>
            <a:ext cx="3793979" cy="1215553"/>
          </a:xfrm>
        </p:spPr>
        <p:txBody>
          <a:bodyPr>
            <a:noAutofit/>
          </a:bodyPr>
          <a:lstStyle>
            <a:lvl1pPr marL="0" indent="0" algn="l">
              <a:buNone/>
              <a:defRPr sz="4000" b="1" i="0">
                <a:solidFill>
                  <a:srgbClr val="F2610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endParaRPr lang="en-US"/>
          </a:p>
        </p:txBody>
      </p:sp>
      <p:sp>
        <p:nvSpPr>
          <p:cNvPr id="41" name="Text Placeholder 9">
            <a:extLst>
              <a:ext uri="{FF2B5EF4-FFF2-40B4-BE49-F238E27FC236}">
                <a16:creationId xmlns:a16="http://schemas.microsoft.com/office/drawing/2014/main" id="{6EEE6FA2-E3D0-DFB4-057B-18C5773DAE02}"/>
              </a:ext>
            </a:extLst>
          </p:cNvPr>
          <p:cNvSpPr>
            <a:spLocks noGrp="1"/>
          </p:cNvSpPr>
          <p:nvPr>
            <p:ph type="body" sz="quarter" idx="32" hasCustomPrompt="1"/>
          </p:nvPr>
        </p:nvSpPr>
        <p:spPr>
          <a:xfrm>
            <a:off x="493935" y="2559443"/>
            <a:ext cx="3761043" cy="305577"/>
          </a:xfrm>
        </p:spPr>
        <p:txBody>
          <a:bodyPr>
            <a:noAutofit/>
          </a:bodyPr>
          <a:lstStyle>
            <a:lvl1pPr marL="0" indent="0" algn="ctr">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a:t>
            </a:r>
          </a:p>
        </p:txBody>
      </p:sp>
      <p:sp>
        <p:nvSpPr>
          <p:cNvPr id="42" name="Text Placeholder 17">
            <a:extLst>
              <a:ext uri="{FF2B5EF4-FFF2-40B4-BE49-F238E27FC236}">
                <a16:creationId xmlns:a16="http://schemas.microsoft.com/office/drawing/2014/main" id="{CB33C3EF-2E13-20B5-BD9C-AD8DCEDE6892}"/>
              </a:ext>
            </a:extLst>
          </p:cNvPr>
          <p:cNvSpPr>
            <a:spLocks noGrp="1"/>
          </p:cNvSpPr>
          <p:nvPr>
            <p:ph type="body" sz="quarter" idx="33" hasCustomPrompt="1"/>
          </p:nvPr>
        </p:nvSpPr>
        <p:spPr>
          <a:xfrm>
            <a:off x="493935" y="3171722"/>
            <a:ext cx="2971334" cy="946083"/>
          </a:xfrm>
        </p:spPr>
        <p:txBody>
          <a:bodyPr>
            <a:noAutofit/>
          </a:bodyPr>
          <a:lstStyle>
            <a:lvl1pPr marL="0" indent="0">
              <a:buNone/>
              <a:defRPr sz="2000" b="1" i="0">
                <a:solidFill>
                  <a:schemeClr val="tx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r>
              <a:rPr lang="en-US"/>
              <a:t> sed tempus. Et pharetra.</a:t>
            </a:r>
          </a:p>
        </p:txBody>
      </p:sp>
      <p:sp>
        <p:nvSpPr>
          <p:cNvPr id="43" name="Text Placeholder 9">
            <a:extLst>
              <a:ext uri="{FF2B5EF4-FFF2-40B4-BE49-F238E27FC236}">
                <a16:creationId xmlns:a16="http://schemas.microsoft.com/office/drawing/2014/main" id="{672C43AF-AB35-324A-D419-6CD8D2DAF3DE}"/>
              </a:ext>
            </a:extLst>
          </p:cNvPr>
          <p:cNvSpPr>
            <a:spLocks noGrp="1"/>
          </p:cNvSpPr>
          <p:nvPr>
            <p:ph type="body" sz="quarter" idx="34" hasCustomPrompt="1"/>
          </p:nvPr>
        </p:nvSpPr>
        <p:spPr>
          <a:xfrm>
            <a:off x="493936" y="4205104"/>
            <a:ext cx="2971334" cy="1364640"/>
          </a:xfrm>
        </p:spPr>
        <p:txBody>
          <a:bodyPr>
            <a:noAutofit/>
          </a:bodyPr>
          <a:lstStyle>
            <a:lvl1pPr marL="0" indent="0">
              <a:lnSpc>
                <a:spcPct val="100000"/>
              </a:lnSpc>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 Massa </a:t>
            </a:r>
            <a:r>
              <a:rPr lang="en-US" err="1"/>
              <a:t>eget</a:t>
            </a:r>
            <a:r>
              <a:rPr lang="en-US"/>
              <a:t> </a:t>
            </a:r>
            <a:r>
              <a:rPr lang="en-US" err="1"/>
              <a:t>egestas</a:t>
            </a:r>
            <a:r>
              <a:rPr lang="en-US"/>
              <a:t> </a:t>
            </a:r>
            <a:r>
              <a:rPr lang="en-US" err="1"/>
              <a:t>purus</a:t>
            </a:r>
            <a:r>
              <a:rPr lang="en-US"/>
              <a:t> </a:t>
            </a:r>
            <a:r>
              <a:rPr lang="en-US" err="1"/>
              <a:t>viverra</a:t>
            </a:r>
            <a:r>
              <a:rPr lang="en-US"/>
              <a:t> </a:t>
            </a:r>
            <a:r>
              <a:rPr lang="en-US" err="1"/>
              <a:t>accumsan</a:t>
            </a:r>
            <a:r>
              <a:rPr lang="en-US"/>
              <a:t> in </a:t>
            </a:r>
            <a:r>
              <a:rPr lang="en-US" err="1"/>
              <a:t>nisl</a:t>
            </a:r>
            <a:r>
              <a:rPr lang="en-US"/>
              <a:t> nisi </a:t>
            </a:r>
            <a:r>
              <a:rPr lang="en-US" err="1"/>
              <a:t>scelerisque</a:t>
            </a:r>
            <a:r>
              <a:rPr lang="en-US"/>
              <a:t>. Et </a:t>
            </a:r>
            <a:r>
              <a:rPr lang="en-US" err="1"/>
              <a:t>molestie</a:t>
            </a:r>
            <a:r>
              <a:rPr lang="en-US"/>
              <a:t> ac </a:t>
            </a:r>
            <a:r>
              <a:rPr lang="en-US" err="1"/>
              <a:t>feugiat</a:t>
            </a:r>
            <a:r>
              <a:rPr lang="en-US"/>
              <a:t> sed </a:t>
            </a:r>
            <a:r>
              <a:rPr lang="en-US" err="1"/>
              <a:t>lectus</a:t>
            </a:r>
            <a:r>
              <a:rPr lang="en-US"/>
              <a:t> vestibulum </a:t>
            </a:r>
            <a:r>
              <a:rPr lang="en-US" err="1"/>
              <a:t>mattis</a:t>
            </a:r>
            <a:r>
              <a:rPr lang="en-US"/>
              <a:t> </a:t>
            </a:r>
            <a:r>
              <a:rPr lang="en-US" err="1"/>
              <a:t>ullamcorper</a:t>
            </a:r>
            <a:r>
              <a:rPr lang="en-US"/>
              <a:t>.</a:t>
            </a:r>
          </a:p>
        </p:txBody>
      </p:sp>
    </p:spTree>
    <p:extLst>
      <p:ext uri="{BB962C8B-B14F-4D97-AF65-F5344CB8AC3E}">
        <p14:creationId xmlns:p14="http://schemas.microsoft.com/office/powerpoint/2010/main" val="122264834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tatistics - 3 Column - Chart Full Width">
    <p:spTree>
      <p:nvGrpSpPr>
        <p:cNvPr id="1" name=""/>
        <p:cNvGrpSpPr/>
        <p:nvPr/>
      </p:nvGrpSpPr>
      <p:grpSpPr>
        <a:xfrm>
          <a:off x="0" y="0"/>
          <a:ext cx="0" cy="0"/>
          <a:chOff x="0" y="0"/>
          <a:chExt cx="0" cy="0"/>
        </a:xfrm>
      </p:grpSpPr>
      <p:sp>
        <p:nvSpPr>
          <p:cNvPr id="2" name="Rectangle: Rounded Corners 48">
            <a:extLst>
              <a:ext uri="{FF2B5EF4-FFF2-40B4-BE49-F238E27FC236}">
                <a16:creationId xmlns:a16="http://schemas.microsoft.com/office/drawing/2014/main" id="{377AE7E8-80EF-EF0E-974B-4119A38194AF}"/>
              </a:ext>
            </a:extLst>
          </p:cNvPr>
          <p:cNvSpPr/>
          <p:nvPr userDrawn="1"/>
        </p:nvSpPr>
        <p:spPr>
          <a:xfrm>
            <a:off x="822249" y="1923285"/>
            <a:ext cx="3383444" cy="1364523"/>
          </a:xfrm>
          <a:prstGeom prst="roundRect">
            <a:avLst>
              <a:gd name="adj" fmla="val 974"/>
            </a:avLst>
          </a:prstGeom>
          <a:solidFill>
            <a:srgbClr val="C9500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ID" sz="900" b="1">
              <a:latin typeface="Arial" panose="020B0604020202020204" pitchFamily="34" charset="0"/>
            </a:endParaRPr>
          </a:p>
        </p:txBody>
      </p:sp>
      <p:sp>
        <p:nvSpPr>
          <p:cNvPr id="3" name="Rectangle: Rounded Corners 48">
            <a:extLst>
              <a:ext uri="{FF2B5EF4-FFF2-40B4-BE49-F238E27FC236}">
                <a16:creationId xmlns:a16="http://schemas.microsoft.com/office/drawing/2014/main" id="{081B341E-5DDA-C98A-C20A-F67E777AF031}"/>
              </a:ext>
            </a:extLst>
          </p:cNvPr>
          <p:cNvSpPr/>
          <p:nvPr userDrawn="1"/>
        </p:nvSpPr>
        <p:spPr>
          <a:xfrm>
            <a:off x="4419091" y="1923285"/>
            <a:ext cx="3383444" cy="1364523"/>
          </a:xfrm>
          <a:prstGeom prst="roundRect">
            <a:avLst>
              <a:gd name="adj" fmla="val 974"/>
            </a:avLst>
          </a:prstGeom>
          <a:solidFill>
            <a:srgbClr val="F2610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ID" sz="900" b="1">
              <a:latin typeface="Arial" panose="020B0604020202020204" pitchFamily="34" charset="0"/>
            </a:endParaRPr>
          </a:p>
        </p:txBody>
      </p:sp>
      <p:sp>
        <p:nvSpPr>
          <p:cNvPr id="4" name="Rectangle: Rounded Corners 48">
            <a:extLst>
              <a:ext uri="{FF2B5EF4-FFF2-40B4-BE49-F238E27FC236}">
                <a16:creationId xmlns:a16="http://schemas.microsoft.com/office/drawing/2014/main" id="{793D1F86-E208-7099-6CE5-EB6A8B4B6DCA}"/>
              </a:ext>
            </a:extLst>
          </p:cNvPr>
          <p:cNvSpPr/>
          <p:nvPr userDrawn="1"/>
        </p:nvSpPr>
        <p:spPr>
          <a:xfrm>
            <a:off x="8015933" y="1923285"/>
            <a:ext cx="3383444" cy="1364523"/>
          </a:xfrm>
          <a:prstGeom prst="roundRect">
            <a:avLst>
              <a:gd name="adj" fmla="val 974"/>
            </a:avLst>
          </a:prstGeom>
          <a:solidFill>
            <a:srgbClr val="FFC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45714" tIns="22857" rIns="45714" bIns="22857" numCol="1" spcCol="0" rtlCol="0" fromWordArt="0" anchor="ctr" anchorCtr="0" forceAA="0" compatLnSpc="1">
            <a:prstTxWarp prst="textNoShape">
              <a:avLst/>
            </a:prstTxWarp>
            <a:noAutofit/>
          </a:bodyPr>
          <a:lstStyle/>
          <a:p>
            <a:pPr algn="ctr"/>
            <a:endParaRPr lang="en-ID" sz="900" b="1">
              <a:latin typeface="Arial" panose="020B0604020202020204" pitchFamily="34" charset="0"/>
            </a:endParaRPr>
          </a:p>
        </p:txBody>
      </p:sp>
      <p:grpSp>
        <p:nvGrpSpPr>
          <p:cNvPr id="6" name="Gráfico 229">
            <a:extLst>
              <a:ext uri="{FF2B5EF4-FFF2-40B4-BE49-F238E27FC236}">
                <a16:creationId xmlns:a16="http://schemas.microsoft.com/office/drawing/2014/main" id="{51FB7D4A-CAB5-2F66-9084-94EDA0CE0BBE}"/>
              </a:ext>
            </a:extLst>
          </p:cNvPr>
          <p:cNvGrpSpPr/>
          <p:nvPr/>
        </p:nvGrpSpPr>
        <p:grpSpPr>
          <a:xfrm>
            <a:off x="1357688" y="2600763"/>
            <a:ext cx="327056" cy="327056"/>
            <a:chOff x="5119693" y="5589008"/>
            <a:chExt cx="654197" cy="654197"/>
          </a:xfrm>
          <a:solidFill>
            <a:schemeClr val="bg1"/>
          </a:solidFill>
        </p:grpSpPr>
        <p:sp>
          <p:nvSpPr>
            <p:cNvPr id="9" name="Forma libre 427">
              <a:extLst>
                <a:ext uri="{FF2B5EF4-FFF2-40B4-BE49-F238E27FC236}">
                  <a16:creationId xmlns:a16="http://schemas.microsoft.com/office/drawing/2014/main" id="{187C8BC1-7F76-8DEA-395C-E2976476AF7A}"/>
                </a:ext>
              </a:extLst>
            </p:cNvPr>
            <p:cNvSpPr/>
            <p:nvPr/>
          </p:nvSpPr>
          <p:spPr>
            <a:xfrm>
              <a:off x="5118735" y="5669824"/>
              <a:ext cx="655475" cy="83052"/>
            </a:xfrm>
            <a:custGeom>
              <a:avLst/>
              <a:gdLst>
                <a:gd name="connsiteX0" fmla="*/ 600638 w 655474"/>
                <a:gd name="connsiteY0" fmla="*/ 958 h 83052"/>
                <a:gd name="connsiteX1" fmla="*/ 55475 w 655474"/>
                <a:gd name="connsiteY1" fmla="*/ 958 h 83052"/>
                <a:gd name="connsiteX2" fmla="*/ 958 w 655474"/>
                <a:gd name="connsiteY2" fmla="*/ 55475 h 83052"/>
                <a:gd name="connsiteX3" fmla="*/ 958 w 655474"/>
                <a:gd name="connsiteY3" fmla="*/ 69105 h 83052"/>
                <a:gd name="connsiteX4" fmla="*/ 14588 w 655474"/>
                <a:gd name="connsiteY4" fmla="*/ 82733 h 83052"/>
                <a:gd name="connsiteX5" fmla="*/ 641527 w 655474"/>
                <a:gd name="connsiteY5" fmla="*/ 82733 h 83052"/>
                <a:gd name="connsiteX6" fmla="*/ 655157 w 655474"/>
                <a:gd name="connsiteY6" fmla="*/ 69103 h 83052"/>
                <a:gd name="connsiteX7" fmla="*/ 655157 w 655474"/>
                <a:gd name="connsiteY7" fmla="*/ 55474 h 83052"/>
                <a:gd name="connsiteX8" fmla="*/ 600638 w 655474"/>
                <a:gd name="connsiteY8" fmla="*/ 958 h 8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5474" h="83052">
                  <a:moveTo>
                    <a:pt x="600638" y="958"/>
                  </a:moveTo>
                  <a:lnTo>
                    <a:pt x="55475" y="958"/>
                  </a:lnTo>
                  <a:cubicBezTo>
                    <a:pt x="25367" y="958"/>
                    <a:pt x="958" y="25365"/>
                    <a:pt x="958" y="55475"/>
                  </a:cubicBezTo>
                  <a:lnTo>
                    <a:pt x="958" y="69105"/>
                  </a:lnTo>
                  <a:cubicBezTo>
                    <a:pt x="958" y="76630"/>
                    <a:pt x="7061" y="82733"/>
                    <a:pt x="14588" y="82733"/>
                  </a:cubicBezTo>
                  <a:lnTo>
                    <a:pt x="641527" y="82733"/>
                  </a:lnTo>
                  <a:cubicBezTo>
                    <a:pt x="649054" y="82733"/>
                    <a:pt x="655157" y="76630"/>
                    <a:pt x="655157" y="69103"/>
                  </a:cubicBezTo>
                  <a:lnTo>
                    <a:pt x="655157" y="55474"/>
                  </a:lnTo>
                  <a:cubicBezTo>
                    <a:pt x="655155" y="25365"/>
                    <a:pt x="630747" y="958"/>
                    <a:pt x="600638" y="958"/>
                  </a:cubicBezTo>
                  <a:close/>
                </a:path>
              </a:pathLst>
            </a:custGeom>
            <a:grpFill/>
            <a:ln w="9525" cap="flat">
              <a:noFill/>
              <a:prstDash val="solid"/>
              <a:miter/>
            </a:ln>
          </p:spPr>
          <p:txBody>
            <a:bodyPr rtlCol="0" anchor="ctr"/>
            <a:lstStyle/>
            <a:p>
              <a:endParaRPr lang="es-MX" sz="900" b="1">
                <a:solidFill>
                  <a:schemeClr val="bg1"/>
                </a:solidFill>
                <a:latin typeface="Arial" panose="020B0604020202020204" pitchFamily="34" charset="0"/>
              </a:endParaRPr>
            </a:p>
          </p:txBody>
        </p:sp>
        <p:sp>
          <p:nvSpPr>
            <p:cNvPr id="10" name="Forma libre 428">
              <a:extLst>
                <a:ext uri="{FF2B5EF4-FFF2-40B4-BE49-F238E27FC236}">
                  <a16:creationId xmlns:a16="http://schemas.microsoft.com/office/drawing/2014/main" id="{C5216C2B-BDF1-81ED-3298-6D3272B8067E}"/>
                </a:ext>
              </a:extLst>
            </p:cNvPr>
            <p:cNvSpPr/>
            <p:nvPr/>
          </p:nvSpPr>
          <p:spPr>
            <a:xfrm>
              <a:off x="5118735" y="5833374"/>
              <a:ext cx="655475" cy="328376"/>
            </a:xfrm>
            <a:custGeom>
              <a:avLst/>
              <a:gdLst>
                <a:gd name="connsiteX0" fmla="*/ 641526 w 655474"/>
                <a:gd name="connsiteY0" fmla="*/ 958 h 328376"/>
                <a:gd name="connsiteX1" fmla="*/ 14588 w 655474"/>
                <a:gd name="connsiteY1" fmla="*/ 958 h 328376"/>
                <a:gd name="connsiteX2" fmla="*/ 958 w 655474"/>
                <a:gd name="connsiteY2" fmla="*/ 14588 h 328376"/>
                <a:gd name="connsiteX3" fmla="*/ 958 w 655474"/>
                <a:gd name="connsiteY3" fmla="*/ 273541 h 328376"/>
                <a:gd name="connsiteX4" fmla="*/ 55475 w 655474"/>
                <a:gd name="connsiteY4" fmla="*/ 328057 h 328376"/>
                <a:gd name="connsiteX5" fmla="*/ 600640 w 655474"/>
                <a:gd name="connsiteY5" fmla="*/ 328057 h 328376"/>
                <a:gd name="connsiteX6" fmla="*/ 655155 w 655474"/>
                <a:gd name="connsiteY6" fmla="*/ 273540 h 328376"/>
                <a:gd name="connsiteX7" fmla="*/ 655155 w 655474"/>
                <a:gd name="connsiteY7" fmla="*/ 14588 h 328376"/>
                <a:gd name="connsiteX8" fmla="*/ 641526 w 655474"/>
                <a:gd name="connsiteY8" fmla="*/ 958 h 328376"/>
                <a:gd name="connsiteX9" fmla="*/ 491606 w 655474"/>
                <a:gd name="connsiteY9" fmla="*/ 246282 h 328376"/>
                <a:gd name="connsiteX10" fmla="*/ 450719 w 655474"/>
                <a:gd name="connsiteY10" fmla="*/ 235089 h 328376"/>
                <a:gd name="connsiteX11" fmla="*/ 409831 w 655474"/>
                <a:gd name="connsiteY11" fmla="*/ 246282 h 328376"/>
                <a:gd name="connsiteX12" fmla="*/ 328057 w 655474"/>
                <a:gd name="connsiteY12" fmla="*/ 164508 h 328376"/>
                <a:gd name="connsiteX13" fmla="*/ 409831 w 655474"/>
                <a:gd name="connsiteY13" fmla="*/ 82733 h 328376"/>
                <a:gd name="connsiteX14" fmla="*/ 450719 w 655474"/>
                <a:gd name="connsiteY14" fmla="*/ 93926 h 328376"/>
                <a:gd name="connsiteX15" fmla="*/ 491606 w 655474"/>
                <a:gd name="connsiteY15" fmla="*/ 82733 h 328376"/>
                <a:gd name="connsiteX16" fmla="*/ 573381 w 655474"/>
                <a:gd name="connsiteY16" fmla="*/ 164508 h 328376"/>
                <a:gd name="connsiteX17" fmla="*/ 491606 w 655474"/>
                <a:gd name="connsiteY17" fmla="*/ 246282 h 328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55474" h="328376">
                  <a:moveTo>
                    <a:pt x="641526" y="958"/>
                  </a:moveTo>
                  <a:lnTo>
                    <a:pt x="14588" y="958"/>
                  </a:lnTo>
                  <a:cubicBezTo>
                    <a:pt x="7061" y="958"/>
                    <a:pt x="958" y="7059"/>
                    <a:pt x="958" y="14588"/>
                  </a:cubicBezTo>
                  <a:lnTo>
                    <a:pt x="958" y="273541"/>
                  </a:lnTo>
                  <a:cubicBezTo>
                    <a:pt x="958" y="303648"/>
                    <a:pt x="25367" y="328057"/>
                    <a:pt x="55475" y="328057"/>
                  </a:cubicBezTo>
                  <a:lnTo>
                    <a:pt x="600640" y="328057"/>
                  </a:lnTo>
                  <a:cubicBezTo>
                    <a:pt x="630747" y="328057"/>
                    <a:pt x="655155" y="303648"/>
                    <a:pt x="655155" y="273540"/>
                  </a:cubicBezTo>
                  <a:lnTo>
                    <a:pt x="655155" y="14588"/>
                  </a:lnTo>
                  <a:cubicBezTo>
                    <a:pt x="655155" y="7059"/>
                    <a:pt x="649053" y="958"/>
                    <a:pt x="641526" y="958"/>
                  </a:cubicBezTo>
                  <a:close/>
                  <a:moveTo>
                    <a:pt x="491606" y="246282"/>
                  </a:moveTo>
                  <a:cubicBezTo>
                    <a:pt x="477178" y="246282"/>
                    <a:pt x="463230" y="242436"/>
                    <a:pt x="450719" y="235089"/>
                  </a:cubicBezTo>
                  <a:cubicBezTo>
                    <a:pt x="438207" y="242436"/>
                    <a:pt x="424260" y="246282"/>
                    <a:pt x="409831" y="246282"/>
                  </a:cubicBezTo>
                  <a:cubicBezTo>
                    <a:pt x="364738" y="246282"/>
                    <a:pt x="328057" y="209601"/>
                    <a:pt x="328057" y="164508"/>
                  </a:cubicBezTo>
                  <a:cubicBezTo>
                    <a:pt x="328057" y="119414"/>
                    <a:pt x="364738" y="82733"/>
                    <a:pt x="409831" y="82733"/>
                  </a:cubicBezTo>
                  <a:cubicBezTo>
                    <a:pt x="424260" y="82733"/>
                    <a:pt x="438207" y="86579"/>
                    <a:pt x="450719" y="93926"/>
                  </a:cubicBezTo>
                  <a:cubicBezTo>
                    <a:pt x="463230" y="86579"/>
                    <a:pt x="477178" y="82733"/>
                    <a:pt x="491606" y="82733"/>
                  </a:cubicBezTo>
                  <a:cubicBezTo>
                    <a:pt x="536700" y="82733"/>
                    <a:pt x="573381" y="119414"/>
                    <a:pt x="573381" y="164508"/>
                  </a:cubicBezTo>
                  <a:cubicBezTo>
                    <a:pt x="573381" y="209601"/>
                    <a:pt x="536700" y="246282"/>
                    <a:pt x="491606" y="246282"/>
                  </a:cubicBezTo>
                  <a:close/>
                </a:path>
              </a:pathLst>
            </a:custGeom>
            <a:grpFill/>
            <a:ln w="9525" cap="flat">
              <a:noFill/>
              <a:prstDash val="solid"/>
              <a:miter/>
            </a:ln>
          </p:spPr>
          <p:txBody>
            <a:bodyPr rtlCol="0" anchor="ctr"/>
            <a:lstStyle/>
            <a:p>
              <a:endParaRPr lang="es-MX" sz="900" b="1">
                <a:solidFill>
                  <a:schemeClr val="bg1"/>
                </a:solidFill>
                <a:latin typeface="Arial" panose="020B0604020202020204" pitchFamily="34" charset="0"/>
              </a:endParaRPr>
            </a:p>
          </p:txBody>
        </p:sp>
      </p:grpSp>
      <p:grpSp>
        <p:nvGrpSpPr>
          <p:cNvPr id="12" name="Gráfico 282">
            <a:extLst>
              <a:ext uri="{FF2B5EF4-FFF2-40B4-BE49-F238E27FC236}">
                <a16:creationId xmlns:a16="http://schemas.microsoft.com/office/drawing/2014/main" id="{DBBE2936-003A-DA82-711C-4FE1D11F2AA5}"/>
              </a:ext>
            </a:extLst>
          </p:cNvPr>
          <p:cNvGrpSpPr/>
          <p:nvPr/>
        </p:nvGrpSpPr>
        <p:grpSpPr>
          <a:xfrm>
            <a:off x="4973465" y="2622584"/>
            <a:ext cx="298950" cy="298949"/>
            <a:chOff x="564780" y="239858"/>
            <a:chExt cx="597977" cy="597977"/>
          </a:xfrm>
          <a:solidFill>
            <a:schemeClr val="bg1"/>
          </a:solidFill>
        </p:grpSpPr>
        <p:sp>
          <p:nvSpPr>
            <p:cNvPr id="15" name="Forma libre 285">
              <a:extLst>
                <a:ext uri="{FF2B5EF4-FFF2-40B4-BE49-F238E27FC236}">
                  <a16:creationId xmlns:a16="http://schemas.microsoft.com/office/drawing/2014/main" id="{022A3A02-CA2A-72FC-5BFC-8BE372BBB645}"/>
                </a:ext>
              </a:extLst>
            </p:cNvPr>
            <p:cNvSpPr/>
            <p:nvPr/>
          </p:nvSpPr>
          <p:spPr>
            <a:xfrm>
              <a:off x="563824" y="238902"/>
              <a:ext cx="517652" cy="517652"/>
            </a:xfrm>
            <a:custGeom>
              <a:avLst/>
              <a:gdLst>
                <a:gd name="connsiteX0" fmla="*/ 245812 w 517651"/>
                <a:gd name="connsiteY0" fmla="*/ 436157 h 517651"/>
                <a:gd name="connsiteX1" fmla="*/ 436254 w 517651"/>
                <a:gd name="connsiteY1" fmla="*/ 245757 h 517651"/>
                <a:gd name="connsiteX2" fmla="*/ 498982 w 517651"/>
                <a:gd name="connsiteY2" fmla="*/ 256568 h 517651"/>
                <a:gd name="connsiteX3" fmla="*/ 503472 w 517651"/>
                <a:gd name="connsiteY3" fmla="*/ 257325 h 517651"/>
                <a:gd name="connsiteX4" fmla="*/ 504004 w 517651"/>
                <a:gd name="connsiteY4" fmla="*/ 257325 h 517651"/>
                <a:gd name="connsiteX5" fmla="*/ 517607 w 517651"/>
                <a:gd name="connsiteY5" fmla="*/ 243725 h 517651"/>
                <a:gd name="connsiteX6" fmla="*/ 516783 w 517651"/>
                <a:gd name="connsiteY6" fmla="*/ 238997 h 517651"/>
                <a:gd name="connsiteX7" fmla="*/ 259415 w 517651"/>
                <a:gd name="connsiteY7" fmla="*/ 956 h 517651"/>
                <a:gd name="connsiteX8" fmla="*/ 956 w 517651"/>
                <a:gd name="connsiteY8" fmla="*/ 259358 h 517651"/>
                <a:gd name="connsiteX9" fmla="*/ 242915 w 517651"/>
                <a:gd name="connsiteY9" fmla="*/ 516948 h 517651"/>
                <a:gd name="connsiteX10" fmla="*/ 243766 w 517651"/>
                <a:gd name="connsiteY10" fmla="*/ 516975 h 517651"/>
                <a:gd name="connsiteX11" fmla="*/ 254606 w 517651"/>
                <a:gd name="connsiteY11" fmla="*/ 511595 h 517651"/>
                <a:gd name="connsiteX12" fmla="*/ 256598 w 517651"/>
                <a:gd name="connsiteY12" fmla="*/ 498899 h 517651"/>
                <a:gd name="connsiteX13" fmla="*/ 245812 w 517651"/>
                <a:gd name="connsiteY13" fmla="*/ 436157 h 517651"/>
                <a:gd name="connsiteX14" fmla="*/ 187372 w 517651"/>
                <a:gd name="connsiteY14" fmla="*/ 350573 h 517651"/>
                <a:gd name="connsiteX15" fmla="*/ 177756 w 517651"/>
                <a:gd name="connsiteY15" fmla="*/ 354557 h 517651"/>
                <a:gd name="connsiteX16" fmla="*/ 168140 w 517651"/>
                <a:gd name="connsiteY16" fmla="*/ 350573 h 517651"/>
                <a:gd name="connsiteX17" fmla="*/ 168140 w 517651"/>
                <a:gd name="connsiteY17" fmla="*/ 331342 h 517651"/>
                <a:gd name="connsiteX18" fmla="*/ 245757 w 517651"/>
                <a:gd name="connsiteY18" fmla="*/ 253726 h 517651"/>
                <a:gd name="connsiteX19" fmla="*/ 245757 w 517651"/>
                <a:gd name="connsiteY19" fmla="*/ 96157 h 517651"/>
                <a:gd name="connsiteX20" fmla="*/ 259358 w 517651"/>
                <a:gd name="connsiteY20" fmla="*/ 82557 h 517651"/>
                <a:gd name="connsiteX21" fmla="*/ 272958 w 517651"/>
                <a:gd name="connsiteY21" fmla="*/ 96157 h 517651"/>
                <a:gd name="connsiteX22" fmla="*/ 272958 w 517651"/>
                <a:gd name="connsiteY22" fmla="*/ 259358 h 517651"/>
                <a:gd name="connsiteX23" fmla="*/ 268974 w 517651"/>
                <a:gd name="connsiteY23" fmla="*/ 268974 h 517651"/>
                <a:gd name="connsiteX24" fmla="*/ 187372 w 517651"/>
                <a:gd name="connsiteY24" fmla="*/ 350573 h 517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17651" h="517651">
                  <a:moveTo>
                    <a:pt x="245812" y="436157"/>
                  </a:moveTo>
                  <a:cubicBezTo>
                    <a:pt x="245812" y="331170"/>
                    <a:pt x="331255" y="245757"/>
                    <a:pt x="436254" y="245757"/>
                  </a:cubicBezTo>
                  <a:cubicBezTo>
                    <a:pt x="457349" y="245757"/>
                    <a:pt x="478445" y="249396"/>
                    <a:pt x="498982" y="256568"/>
                  </a:cubicBezTo>
                  <a:cubicBezTo>
                    <a:pt x="500443" y="257073"/>
                    <a:pt x="501958" y="257325"/>
                    <a:pt x="503472" y="257325"/>
                  </a:cubicBezTo>
                  <a:cubicBezTo>
                    <a:pt x="503685" y="257338"/>
                    <a:pt x="503871" y="257325"/>
                    <a:pt x="504004" y="257325"/>
                  </a:cubicBezTo>
                  <a:cubicBezTo>
                    <a:pt x="511523" y="257325"/>
                    <a:pt x="517607" y="251242"/>
                    <a:pt x="517607" y="243725"/>
                  </a:cubicBezTo>
                  <a:cubicBezTo>
                    <a:pt x="517607" y="242065"/>
                    <a:pt x="517315" y="240471"/>
                    <a:pt x="516783" y="238997"/>
                  </a:cubicBezTo>
                  <a:cubicBezTo>
                    <a:pt x="506289" y="105201"/>
                    <a:pt x="393984" y="956"/>
                    <a:pt x="259415" y="956"/>
                  </a:cubicBezTo>
                  <a:cubicBezTo>
                    <a:pt x="116901" y="956"/>
                    <a:pt x="956" y="116876"/>
                    <a:pt x="956" y="259358"/>
                  </a:cubicBezTo>
                  <a:cubicBezTo>
                    <a:pt x="956" y="395212"/>
                    <a:pt x="107230" y="508356"/>
                    <a:pt x="242915" y="516948"/>
                  </a:cubicBezTo>
                  <a:cubicBezTo>
                    <a:pt x="243180" y="516961"/>
                    <a:pt x="243474" y="516975"/>
                    <a:pt x="243766" y="516975"/>
                  </a:cubicBezTo>
                  <a:cubicBezTo>
                    <a:pt x="248016" y="516975"/>
                    <a:pt x="252029" y="514996"/>
                    <a:pt x="254606" y="511595"/>
                  </a:cubicBezTo>
                  <a:cubicBezTo>
                    <a:pt x="257369" y="507969"/>
                    <a:pt x="258113" y="503202"/>
                    <a:pt x="256598" y="498899"/>
                  </a:cubicBezTo>
                  <a:cubicBezTo>
                    <a:pt x="249451" y="478379"/>
                    <a:pt x="245812" y="457261"/>
                    <a:pt x="245812" y="436157"/>
                  </a:cubicBezTo>
                  <a:close/>
                  <a:moveTo>
                    <a:pt x="187372" y="350573"/>
                  </a:moveTo>
                  <a:cubicBezTo>
                    <a:pt x="184716" y="353228"/>
                    <a:pt x="181235" y="354557"/>
                    <a:pt x="177756" y="354557"/>
                  </a:cubicBezTo>
                  <a:cubicBezTo>
                    <a:pt x="174277" y="354557"/>
                    <a:pt x="170797" y="353228"/>
                    <a:pt x="168140" y="350573"/>
                  </a:cubicBezTo>
                  <a:cubicBezTo>
                    <a:pt x="162827" y="345260"/>
                    <a:pt x="162827" y="336653"/>
                    <a:pt x="168140" y="331342"/>
                  </a:cubicBezTo>
                  <a:lnTo>
                    <a:pt x="245757" y="253726"/>
                  </a:lnTo>
                  <a:lnTo>
                    <a:pt x="245757" y="96157"/>
                  </a:lnTo>
                  <a:cubicBezTo>
                    <a:pt x="245757" y="88640"/>
                    <a:pt x="251840" y="82557"/>
                    <a:pt x="259358" y="82557"/>
                  </a:cubicBezTo>
                  <a:cubicBezTo>
                    <a:pt x="266875" y="82557"/>
                    <a:pt x="272958" y="88640"/>
                    <a:pt x="272958" y="96157"/>
                  </a:cubicBezTo>
                  <a:lnTo>
                    <a:pt x="272958" y="259358"/>
                  </a:lnTo>
                  <a:cubicBezTo>
                    <a:pt x="272958" y="262970"/>
                    <a:pt x="271524" y="266424"/>
                    <a:pt x="268974" y="268974"/>
                  </a:cubicBezTo>
                  <a:lnTo>
                    <a:pt x="187372" y="350573"/>
                  </a:lnTo>
                  <a:close/>
                </a:path>
              </a:pathLst>
            </a:custGeom>
            <a:grpFill/>
            <a:ln w="9525" cap="flat">
              <a:noFill/>
              <a:prstDash val="solid"/>
              <a:miter/>
            </a:ln>
          </p:spPr>
          <p:txBody>
            <a:bodyPr rtlCol="0" anchor="ctr"/>
            <a:lstStyle/>
            <a:p>
              <a:endParaRPr lang="es-MX" sz="900" b="1">
                <a:solidFill>
                  <a:schemeClr val="bg1"/>
                </a:solidFill>
                <a:latin typeface="Arial" panose="020B0604020202020204" pitchFamily="34" charset="0"/>
              </a:endParaRPr>
            </a:p>
          </p:txBody>
        </p:sp>
        <p:sp>
          <p:nvSpPr>
            <p:cNvPr id="16" name="Forma libre 286">
              <a:extLst>
                <a:ext uri="{FF2B5EF4-FFF2-40B4-BE49-F238E27FC236}">
                  <a16:creationId xmlns:a16="http://schemas.microsoft.com/office/drawing/2014/main" id="{D0A30714-1BDC-2F28-3B18-515683EC4397}"/>
                </a:ext>
              </a:extLst>
            </p:cNvPr>
            <p:cNvSpPr/>
            <p:nvPr/>
          </p:nvSpPr>
          <p:spPr>
            <a:xfrm>
              <a:off x="835824" y="510902"/>
              <a:ext cx="327676" cy="327676"/>
            </a:xfrm>
            <a:custGeom>
              <a:avLst/>
              <a:gdLst>
                <a:gd name="connsiteX0" fmla="*/ 164157 w 327676"/>
                <a:gd name="connsiteY0" fmla="*/ 956 h 327676"/>
                <a:gd name="connsiteX1" fmla="*/ 956 w 327676"/>
                <a:gd name="connsiteY1" fmla="*/ 164157 h 327676"/>
                <a:gd name="connsiteX2" fmla="*/ 164157 w 327676"/>
                <a:gd name="connsiteY2" fmla="*/ 327357 h 327676"/>
                <a:gd name="connsiteX3" fmla="*/ 327357 w 327676"/>
                <a:gd name="connsiteY3" fmla="*/ 164157 h 327676"/>
                <a:gd name="connsiteX4" fmla="*/ 164157 w 327676"/>
                <a:gd name="connsiteY4" fmla="*/ 956 h 327676"/>
                <a:gd name="connsiteX5" fmla="*/ 157357 w 327676"/>
                <a:gd name="connsiteY5" fmla="*/ 150558 h 327676"/>
                <a:gd name="connsiteX6" fmla="*/ 170958 w 327676"/>
                <a:gd name="connsiteY6" fmla="*/ 150558 h 327676"/>
                <a:gd name="connsiteX7" fmla="*/ 218557 w 327676"/>
                <a:gd name="connsiteY7" fmla="*/ 198157 h 327676"/>
                <a:gd name="connsiteX8" fmla="*/ 177757 w 327676"/>
                <a:gd name="connsiteY8" fmla="*/ 245070 h 327676"/>
                <a:gd name="connsiteX9" fmla="*/ 177757 w 327676"/>
                <a:gd name="connsiteY9" fmla="*/ 259358 h 327676"/>
                <a:gd name="connsiteX10" fmla="*/ 164157 w 327676"/>
                <a:gd name="connsiteY10" fmla="*/ 272958 h 327676"/>
                <a:gd name="connsiteX11" fmla="*/ 150556 w 327676"/>
                <a:gd name="connsiteY11" fmla="*/ 259358 h 327676"/>
                <a:gd name="connsiteX12" fmla="*/ 150556 w 327676"/>
                <a:gd name="connsiteY12" fmla="*/ 245757 h 327676"/>
                <a:gd name="connsiteX13" fmla="*/ 123357 w 327676"/>
                <a:gd name="connsiteY13" fmla="*/ 245757 h 327676"/>
                <a:gd name="connsiteX14" fmla="*/ 109756 w 327676"/>
                <a:gd name="connsiteY14" fmla="*/ 232157 h 327676"/>
                <a:gd name="connsiteX15" fmla="*/ 123357 w 327676"/>
                <a:gd name="connsiteY15" fmla="*/ 218556 h 327676"/>
                <a:gd name="connsiteX16" fmla="*/ 170956 w 327676"/>
                <a:gd name="connsiteY16" fmla="*/ 218556 h 327676"/>
                <a:gd name="connsiteX17" fmla="*/ 191356 w 327676"/>
                <a:gd name="connsiteY17" fmla="*/ 198156 h 327676"/>
                <a:gd name="connsiteX18" fmla="*/ 170956 w 327676"/>
                <a:gd name="connsiteY18" fmla="*/ 177756 h 327676"/>
                <a:gd name="connsiteX19" fmla="*/ 157357 w 327676"/>
                <a:gd name="connsiteY19" fmla="*/ 177756 h 327676"/>
                <a:gd name="connsiteX20" fmla="*/ 109757 w 327676"/>
                <a:gd name="connsiteY20" fmla="*/ 130156 h 327676"/>
                <a:gd name="connsiteX21" fmla="*/ 150558 w 327676"/>
                <a:gd name="connsiteY21" fmla="*/ 83244 h 327676"/>
                <a:gd name="connsiteX22" fmla="*/ 150558 w 327676"/>
                <a:gd name="connsiteY22" fmla="*/ 68956 h 327676"/>
                <a:gd name="connsiteX23" fmla="*/ 164158 w 327676"/>
                <a:gd name="connsiteY23" fmla="*/ 55356 h 327676"/>
                <a:gd name="connsiteX24" fmla="*/ 177757 w 327676"/>
                <a:gd name="connsiteY24" fmla="*/ 68957 h 327676"/>
                <a:gd name="connsiteX25" fmla="*/ 177757 w 327676"/>
                <a:gd name="connsiteY25" fmla="*/ 82558 h 327676"/>
                <a:gd name="connsiteX26" fmla="*/ 204957 w 327676"/>
                <a:gd name="connsiteY26" fmla="*/ 82558 h 327676"/>
                <a:gd name="connsiteX27" fmla="*/ 218557 w 327676"/>
                <a:gd name="connsiteY27" fmla="*/ 96158 h 327676"/>
                <a:gd name="connsiteX28" fmla="*/ 204957 w 327676"/>
                <a:gd name="connsiteY28" fmla="*/ 109759 h 327676"/>
                <a:gd name="connsiteX29" fmla="*/ 157357 w 327676"/>
                <a:gd name="connsiteY29" fmla="*/ 109759 h 327676"/>
                <a:gd name="connsiteX30" fmla="*/ 136957 w 327676"/>
                <a:gd name="connsiteY30" fmla="*/ 130159 h 327676"/>
                <a:gd name="connsiteX31" fmla="*/ 157357 w 327676"/>
                <a:gd name="connsiteY31" fmla="*/ 150558 h 327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27676" h="327676">
                  <a:moveTo>
                    <a:pt x="164157" y="956"/>
                  </a:moveTo>
                  <a:cubicBezTo>
                    <a:pt x="74163" y="956"/>
                    <a:pt x="956" y="74163"/>
                    <a:pt x="956" y="164157"/>
                  </a:cubicBezTo>
                  <a:cubicBezTo>
                    <a:pt x="956" y="254150"/>
                    <a:pt x="74163" y="327357"/>
                    <a:pt x="164157" y="327357"/>
                  </a:cubicBezTo>
                  <a:cubicBezTo>
                    <a:pt x="254150" y="327357"/>
                    <a:pt x="327357" y="254150"/>
                    <a:pt x="327357" y="164157"/>
                  </a:cubicBezTo>
                  <a:cubicBezTo>
                    <a:pt x="327357" y="74163"/>
                    <a:pt x="254152" y="956"/>
                    <a:pt x="164157" y="956"/>
                  </a:cubicBezTo>
                  <a:close/>
                  <a:moveTo>
                    <a:pt x="157357" y="150558"/>
                  </a:moveTo>
                  <a:lnTo>
                    <a:pt x="170958" y="150558"/>
                  </a:lnTo>
                  <a:cubicBezTo>
                    <a:pt x="197201" y="150558"/>
                    <a:pt x="218557" y="171914"/>
                    <a:pt x="218557" y="198157"/>
                  </a:cubicBezTo>
                  <a:cubicBezTo>
                    <a:pt x="218557" y="222074"/>
                    <a:pt x="200766" y="241737"/>
                    <a:pt x="177757" y="245070"/>
                  </a:cubicBezTo>
                  <a:lnTo>
                    <a:pt x="177757" y="259358"/>
                  </a:lnTo>
                  <a:cubicBezTo>
                    <a:pt x="177757" y="266875"/>
                    <a:pt x="171674" y="272958"/>
                    <a:pt x="164157" y="272958"/>
                  </a:cubicBezTo>
                  <a:cubicBezTo>
                    <a:pt x="156639" y="272958"/>
                    <a:pt x="150556" y="266875"/>
                    <a:pt x="150556" y="259358"/>
                  </a:cubicBezTo>
                  <a:lnTo>
                    <a:pt x="150556" y="245757"/>
                  </a:lnTo>
                  <a:lnTo>
                    <a:pt x="123357" y="245757"/>
                  </a:lnTo>
                  <a:cubicBezTo>
                    <a:pt x="115839" y="245757"/>
                    <a:pt x="109756" y="239674"/>
                    <a:pt x="109756" y="232157"/>
                  </a:cubicBezTo>
                  <a:cubicBezTo>
                    <a:pt x="109756" y="224639"/>
                    <a:pt x="115839" y="218556"/>
                    <a:pt x="123357" y="218556"/>
                  </a:cubicBezTo>
                  <a:lnTo>
                    <a:pt x="170956" y="218556"/>
                  </a:lnTo>
                  <a:cubicBezTo>
                    <a:pt x="182193" y="218556"/>
                    <a:pt x="191356" y="209405"/>
                    <a:pt x="191356" y="198156"/>
                  </a:cubicBezTo>
                  <a:cubicBezTo>
                    <a:pt x="191356" y="186907"/>
                    <a:pt x="182192" y="177756"/>
                    <a:pt x="170956" y="177756"/>
                  </a:cubicBezTo>
                  <a:lnTo>
                    <a:pt x="157357" y="177756"/>
                  </a:lnTo>
                  <a:cubicBezTo>
                    <a:pt x="131114" y="177756"/>
                    <a:pt x="109757" y="156400"/>
                    <a:pt x="109757" y="130156"/>
                  </a:cubicBezTo>
                  <a:cubicBezTo>
                    <a:pt x="109757" y="106240"/>
                    <a:pt x="127549" y="86577"/>
                    <a:pt x="150558" y="83244"/>
                  </a:cubicBezTo>
                  <a:lnTo>
                    <a:pt x="150558" y="68956"/>
                  </a:lnTo>
                  <a:cubicBezTo>
                    <a:pt x="150558" y="61439"/>
                    <a:pt x="156641" y="55356"/>
                    <a:pt x="164158" y="55356"/>
                  </a:cubicBezTo>
                  <a:cubicBezTo>
                    <a:pt x="171676" y="55356"/>
                    <a:pt x="177757" y="61440"/>
                    <a:pt x="177757" y="68957"/>
                  </a:cubicBezTo>
                  <a:lnTo>
                    <a:pt x="177757" y="82558"/>
                  </a:lnTo>
                  <a:lnTo>
                    <a:pt x="204957" y="82558"/>
                  </a:lnTo>
                  <a:cubicBezTo>
                    <a:pt x="212474" y="82558"/>
                    <a:pt x="218557" y="88641"/>
                    <a:pt x="218557" y="96158"/>
                  </a:cubicBezTo>
                  <a:cubicBezTo>
                    <a:pt x="218557" y="103676"/>
                    <a:pt x="212474" y="109759"/>
                    <a:pt x="204957" y="109759"/>
                  </a:cubicBezTo>
                  <a:lnTo>
                    <a:pt x="157357" y="109759"/>
                  </a:lnTo>
                  <a:cubicBezTo>
                    <a:pt x="146121" y="109759"/>
                    <a:pt x="136957" y="118909"/>
                    <a:pt x="136957" y="130159"/>
                  </a:cubicBezTo>
                  <a:cubicBezTo>
                    <a:pt x="136957" y="141408"/>
                    <a:pt x="146122" y="150558"/>
                    <a:pt x="157357" y="150558"/>
                  </a:cubicBezTo>
                  <a:close/>
                </a:path>
              </a:pathLst>
            </a:custGeom>
            <a:grpFill/>
            <a:ln w="9525" cap="flat">
              <a:noFill/>
              <a:prstDash val="solid"/>
              <a:miter/>
            </a:ln>
          </p:spPr>
          <p:txBody>
            <a:bodyPr rtlCol="0" anchor="ctr"/>
            <a:lstStyle/>
            <a:p>
              <a:endParaRPr lang="es-MX" sz="900" b="1">
                <a:solidFill>
                  <a:schemeClr val="bg1"/>
                </a:solidFill>
                <a:latin typeface="Arial" panose="020B0604020202020204" pitchFamily="34" charset="0"/>
              </a:endParaRPr>
            </a:p>
          </p:txBody>
        </p:sp>
      </p:grpSp>
      <p:sp>
        <p:nvSpPr>
          <p:cNvPr id="18" name="Gráfico 236">
            <a:extLst>
              <a:ext uri="{FF2B5EF4-FFF2-40B4-BE49-F238E27FC236}">
                <a16:creationId xmlns:a16="http://schemas.microsoft.com/office/drawing/2014/main" id="{27A53DD4-D079-606D-9F23-484025EA12B4}"/>
              </a:ext>
            </a:extLst>
          </p:cNvPr>
          <p:cNvSpPr/>
          <p:nvPr/>
        </p:nvSpPr>
        <p:spPr>
          <a:xfrm>
            <a:off x="8580118" y="2625140"/>
            <a:ext cx="267988" cy="292349"/>
          </a:xfrm>
          <a:custGeom>
            <a:avLst/>
            <a:gdLst>
              <a:gd name="connsiteX0" fmla="*/ 516886 w 523263"/>
              <a:gd name="connsiteY0" fmla="*/ 132174 h 570831"/>
              <a:gd name="connsiteX1" fmla="*/ 267148 w 523263"/>
              <a:gd name="connsiteY1" fmla="*/ 1359 h 570831"/>
              <a:gd name="connsiteX2" fmla="*/ 256115 w 523263"/>
              <a:gd name="connsiteY2" fmla="*/ 1359 h 570831"/>
              <a:gd name="connsiteX3" fmla="*/ 159339 w 523263"/>
              <a:gd name="connsiteY3" fmla="*/ 52052 h 570831"/>
              <a:gd name="connsiteX4" fmla="*/ 152963 w 523263"/>
              <a:gd name="connsiteY4" fmla="*/ 62655 h 570831"/>
              <a:gd name="connsiteX5" fmla="*/ 159466 w 523263"/>
              <a:gd name="connsiteY5" fmla="*/ 73189 h 570831"/>
              <a:gd name="connsiteX6" fmla="*/ 397835 w 523263"/>
              <a:gd name="connsiteY6" fmla="*/ 194400 h 570831"/>
              <a:gd name="connsiteX7" fmla="*/ 402837 w 523263"/>
              <a:gd name="connsiteY7" fmla="*/ 199564 h 570831"/>
              <a:gd name="connsiteX8" fmla="*/ 404338 w 523263"/>
              <a:gd name="connsiteY8" fmla="*/ 205004 h 570831"/>
              <a:gd name="connsiteX9" fmla="*/ 404338 w 523263"/>
              <a:gd name="connsiteY9" fmla="*/ 368663 h 570831"/>
              <a:gd name="connsiteX10" fmla="*/ 392445 w 523263"/>
              <a:gd name="connsiteY10" fmla="*/ 380556 h 570831"/>
              <a:gd name="connsiteX11" fmla="*/ 380553 w 523263"/>
              <a:gd name="connsiteY11" fmla="*/ 368663 h 570831"/>
              <a:gd name="connsiteX12" fmla="*/ 380553 w 523263"/>
              <a:gd name="connsiteY12" fmla="*/ 219589 h 570831"/>
              <a:gd name="connsiteX13" fmla="*/ 371998 w 523263"/>
              <a:gd name="connsiteY13" fmla="*/ 207955 h 570831"/>
              <a:gd name="connsiteX14" fmla="*/ 371982 w 523263"/>
              <a:gd name="connsiteY14" fmla="*/ 207941 h 570831"/>
              <a:gd name="connsiteX15" fmla="*/ 118540 w 523263"/>
              <a:gd name="connsiteY15" fmla="*/ 79065 h 570831"/>
              <a:gd name="connsiteX16" fmla="*/ 107635 w 523263"/>
              <a:gd name="connsiteY16" fmla="*/ 79136 h 570831"/>
              <a:gd name="connsiteX17" fmla="*/ 6376 w 523263"/>
              <a:gd name="connsiteY17" fmla="*/ 132175 h 570831"/>
              <a:gd name="connsiteX18" fmla="*/ 6276 w 523263"/>
              <a:gd name="connsiteY18" fmla="*/ 132415 h 570831"/>
              <a:gd name="connsiteX19" fmla="*/ 0 w 523263"/>
              <a:gd name="connsiteY19" fmla="*/ 142709 h 570831"/>
              <a:gd name="connsiteX20" fmla="*/ 0 w 523263"/>
              <a:gd name="connsiteY20" fmla="*/ 428124 h 570831"/>
              <a:gd name="connsiteX21" fmla="*/ 6376 w 523263"/>
              <a:gd name="connsiteY21" fmla="*/ 438658 h 570831"/>
              <a:gd name="connsiteX22" fmla="*/ 256115 w 523263"/>
              <a:gd name="connsiteY22" fmla="*/ 569473 h 570831"/>
              <a:gd name="connsiteX23" fmla="*/ 261620 w 523263"/>
              <a:gd name="connsiteY23" fmla="*/ 570832 h 570831"/>
              <a:gd name="connsiteX24" fmla="*/ 267021 w 523263"/>
              <a:gd name="connsiteY24" fmla="*/ 569351 h 570831"/>
              <a:gd name="connsiteX25" fmla="*/ 267149 w 523263"/>
              <a:gd name="connsiteY25" fmla="*/ 569473 h 570831"/>
              <a:gd name="connsiteX26" fmla="*/ 516887 w 523263"/>
              <a:gd name="connsiteY26" fmla="*/ 438658 h 570831"/>
              <a:gd name="connsiteX27" fmla="*/ 523264 w 523263"/>
              <a:gd name="connsiteY27" fmla="*/ 428124 h 570831"/>
              <a:gd name="connsiteX28" fmla="*/ 523264 w 523263"/>
              <a:gd name="connsiteY28" fmla="*/ 142707 h 570831"/>
              <a:gd name="connsiteX29" fmla="*/ 516886 w 523263"/>
              <a:gd name="connsiteY29" fmla="*/ 132174 h 570831"/>
              <a:gd name="connsiteX30" fmla="*/ 249739 w 523263"/>
              <a:gd name="connsiteY30" fmla="*/ 539286 h 570831"/>
              <a:gd name="connsiteX31" fmla="*/ 23785 w 523263"/>
              <a:gd name="connsiteY31" fmla="*/ 420923 h 570831"/>
              <a:gd name="connsiteX32" fmla="*/ 23785 w 523263"/>
              <a:gd name="connsiteY32" fmla="*/ 162361 h 570831"/>
              <a:gd name="connsiteX33" fmla="*/ 249740 w 523263"/>
              <a:gd name="connsiteY33" fmla="*/ 280717 h 570831"/>
              <a:gd name="connsiteX34" fmla="*/ 249740 w 523263"/>
              <a:gd name="connsiteY34" fmla="*/ 539286 h 570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3263" h="570831">
                <a:moveTo>
                  <a:pt x="516886" y="132174"/>
                </a:moveTo>
                <a:lnTo>
                  <a:pt x="267148" y="1359"/>
                </a:lnTo>
                <a:cubicBezTo>
                  <a:pt x="263687" y="-453"/>
                  <a:pt x="259575" y="-453"/>
                  <a:pt x="256115" y="1359"/>
                </a:cubicBezTo>
                <a:lnTo>
                  <a:pt x="159339" y="52052"/>
                </a:lnTo>
                <a:cubicBezTo>
                  <a:pt x="155390" y="54119"/>
                  <a:pt x="152939" y="58208"/>
                  <a:pt x="152963" y="62655"/>
                </a:cubicBezTo>
                <a:cubicBezTo>
                  <a:pt x="152986" y="67104"/>
                  <a:pt x="155495" y="71167"/>
                  <a:pt x="159466" y="73189"/>
                </a:cubicBezTo>
                <a:lnTo>
                  <a:pt x="397835" y="194400"/>
                </a:lnTo>
                <a:cubicBezTo>
                  <a:pt x="400434" y="195722"/>
                  <a:pt x="401991" y="197939"/>
                  <a:pt x="402837" y="199564"/>
                </a:cubicBezTo>
                <a:cubicBezTo>
                  <a:pt x="403824" y="201482"/>
                  <a:pt x="404338" y="203305"/>
                  <a:pt x="404338" y="205004"/>
                </a:cubicBezTo>
                <a:lnTo>
                  <a:pt x="404338" y="368663"/>
                </a:lnTo>
                <a:cubicBezTo>
                  <a:pt x="404338" y="375224"/>
                  <a:pt x="399008" y="380556"/>
                  <a:pt x="392445" y="380556"/>
                </a:cubicBezTo>
                <a:cubicBezTo>
                  <a:pt x="385884" y="380556"/>
                  <a:pt x="380553" y="375225"/>
                  <a:pt x="380553" y="368663"/>
                </a:cubicBezTo>
                <a:lnTo>
                  <a:pt x="380553" y="219589"/>
                </a:lnTo>
                <a:cubicBezTo>
                  <a:pt x="380553" y="215121"/>
                  <a:pt x="375994" y="209989"/>
                  <a:pt x="371998" y="207955"/>
                </a:cubicBezTo>
                <a:lnTo>
                  <a:pt x="371982" y="207941"/>
                </a:lnTo>
                <a:lnTo>
                  <a:pt x="118540" y="79065"/>
                </a:lnTo>
                <a:cubicBezTo>
                  <a:pt x="115125" y="77335"/>
                  <a:pt x="111072" y="77358"/>
                  <a:pt x="107635" y="79136"/>
                </a:cubicBezTo>
                <a:lnTo>
                  <a:pt x="6376" y="132175"/>
                </a:lnTo>
                <a:cubicBezTo>
                  <a:pt x="6251" y="132241"/>
                  <a:pt x="6375" y="132344"/>
                  <a:pt x="6276" y="132415"/>
                </a:cubicBezTo>
                <a:cubicBezTo>
                  <a:pt x="2593" y="134434"/>
                  <a:pt x="0" y="138207"/>
                  <a:pt x="0" y="142709"/>
                </a:cubicBezTo>
                <a:lnTo>
                  <a:pt x="0" y="428124"/>
                </a:lnTo>
                <a:cubicBezTo>
                  <a:pt x="0" y="432549"/>
                  <a:pt x="2451" y="436602"/>
                  <a:pt x="6376" y="438658"/>
                </a:cubicBezTo>
                <a:lnTo>
                  <a:pt x="256115" y="569473"/>
                </a:lnTo>
                <a:cubicBezTo>
                  <a:pt x="257880" y="570402"/>
                  <a:pt x="259762" y="570832"/>
                  <a:pt x="261620" y="570832"/>
                </a:cubicBezTo>
                <a:cubicBezTo>
                  <a:pt x="263522" y="570832"/>
                  <a:pt x="265339" y="570215"/>
                  <a:pt x="267021" y="569351"/>
                </a:cubicBezTo>
                <a:cubicBezTo>
                  <a:pt x="267063" y="569345"/>
                  <a:pt x="267107" y="569495"/>
                  <a:pt x="267149" y="569473"/>
                </a:cubicBezTo>
                <a:lnTo>
                  <a:pt x="516887" y="438658"/>
                </a:lnTo>
                <a:cubicBezTo>
                  <a:pt x="520813" y="436602"/>
                  <a:pt x="523264" y="432549"/>
                  <a:pt x="523264" y="428124"/>
                </a:cubicBezTo>
                <a:lnTo>
                  <a:pt x="523264" y="142707"/>
                </a:lnTo>
                <a:cubicBezTo>
                  <a:pt x="523262" y="138282"/>
                  <a:pt x="520812" y="134230"/>
                  <a:pt x="516886" y="132174"/>
                </a:cubicBezTo>
                <a:close/>
                <a:moveTo>
                  <a:pt x="249739" y="539286"/>
                </a:moveTo>
                <a:lnTo>
                  <a:pt x="23785" y="420923"/>
                </a:lnTo>
                <a:lnTo>
                  <a:pt x="23785" y="162361"/>
                </a:lnTo>
                <a:lnTo>
                  <a:pt x="249740" y="280717"/>
                </a:lnTo>
                <a:lnTo>
                  <a:pt x="249740" y="539286"/>
                </a:lnTo>
                <a:close/>
              </a:path>
            </a:pathLst>
          </a:custGeom>
          <a:solidFill>
            <a:schemeClr val="bg1"/>
          </a:solidFill>
          <a:ln w="1098" cap="flat">
            <a:noFill/>
            <a:prstDash val="solid"/>
            <a:miter/>
          </a:ln>
        </p:spPr>
        <p:txBody>
          <a:bodyPr rtlCol="0" anchor="ctr"/>
          <a:lstStyle/>
          <a:p>
            <a:endParaRPr lang="es-MX" sz="900" b="1">
              <a:solidFill>
                <a:schemeClr val="bg1"/>
              </a:solidFill>
              <a:latin typeface="Arial" panose="020B0604020202020204" pitchFamily="34" charset="0"/>
            </a:endParaRPr>
          </a:p>
        </p:txBody>
      </p:sp>
      <p:sp>
        <p:nvSpPr>
          <p:cNvPr id="21" name="Rectangle 45">
            <a:extLst>
              <a:ext uri="{FF2B5EF4-FFF2-40B4-BE49-F238E27FC236}">
                <a16:creationId xmlns:a16="http://schemas.microsoft.com/office/drawing/2014/main" id="{D062557A-9F73-88D0-AB4C-D447816AB400}"/>
              </a:ext>
            </a:extLst>
          </p:cNvPr>
          <p:cNvSpPr/>
          <p:nvPr userDrawn="1"/>
        </p:nvSpPr>
        <p:spPr>
          <a:xfrm>
            <a:off x="5539144" y="1496988"/>
            <a:ext cx="1111683" cy="193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sp>
        <p:nvSpPr>
          <p:cNvPr id="22" name="Text Placeholder 17">
            <a:extLst>
              <a:ext uri="{FF2B5EF4-FFF2-40B4-BE49-F238E27FC236}">
                <a16:creationId xmlns:a16="http://schemas.microsoft.com/office/drawing/2014/main" id="{6AA9B231-680E-25F8-D393-94BAC2EC3ABE}"/>
              </a:ext>
            </a:extLst>
          </p:cNvPr>
          <p:cNvSpPr>
            <a:spLocks noGrp="1"/>
          </p:cNvSpPr>
          <p:nvPr userDrawn="1">
            <p:ph type="body" sz="quarter" idx="18" hasCustomPrompt="1"/>
          </p:nvPr>
        </p:nvSpPr>
        <p:spPr>
          <a:xfrm>
            <a:off x="2733858" y="412211"/>
            <a:ext cx="6908905" cy="564756"/>
          </a:xfrm>
        </p:spPr>
        <p:txBody>
          <a:bodyPr>
            <a:noAutofit/>
          </a:bodyPr>
          <a:lstStyle>
            <a:lvl1pPr marL="0" indent="0" algn="ctr">
              <a:buNone/>
              <a:defRPr sz="4000" b="1" i="0">
                <a:solidFill>
                  <a:srgbClr val="F2610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endParaRPr lang="en-US"/>
          </a:p>
        </p:txBody>
      </p:sp>
      <p:sp>
        <p:nvSpPr>
          <p:cNvPr id="23" name="Text Placeholder 9">
            <a:extLst>
              <a:ext uri="{FF2B5EF4-FFF2-40B4-BE49-F238E27FC236}">
                <a16:creationId xmlns:a16="http://schemas.microsoft.com/office/drawing/2014/main" id="{8C41BC3E-94CA-4981-03F2-39902C9E6ADF}"/>
              </a:ext>
            </a:extLst>
          </p:cNvPr>
          <p:cNvSpPr>
            <a:spLocks noGrp="1"/>
          </p:cNvSpPr>
          <p:nvPr userDrawn="1">
            <p:ph type="body" sz="quarter" idx="29" hasCustomPrompt="1"/>
          </p:nvPr>
        </p:nvSpPr>
        <p:spPr>
          <a:xfrm>
            <a:off x="4104286" y="1067623"/>
            <a:ext cx="3978668" cy="305577"/>
          </a:xfrm>
        </p:spPr>
        <p:txBody>
          <a:bodyPr>
            <a:noAutofit/>
          </a:bodyPr>
          <a:lstStyle>
            <a:lvl1pPr marL="0" indent="0" algn="ctr">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a:t>
            </a:r>
          </a:p>
        </p:txBody>
      </p:sp>
      <p:sp>
        <p:nvSpPr>
          <p:cNvPr id="25" name="Chart Placeholder 24">
            <a:extLst>
              <a:ext uri="{FF2B5EF4-FFF2-40B4-BE49-F238E27FC236}">
                <a16:creationId xmlns:a16="http://schemas.microsoft.com/office/drawing/2014/main" id="{4C693F06-E7DC-5895-2D4A-C80461509373}"/>
              </a:ext>
            </a:extLst>
          </p:cNvPr>
          <p:cNvSpPr>
            <a:spLocks noGrp="1"/>
          </p:cNvSpPr>
          <p:nvPr userDrawn="1">
            <p:ph type="chart" sz="quarter" idx="30"/>
          </p:nvPr>
        </p:nvSpPr>
        <p:spPr>
          <a:xfrm>
            <a:off x="822249" y="3471803"/>
            <a:ext cx="10622039" cy="2673350"/>
          </a:xfrm>
        </p:spPr>
        <p:txBody>
          <a:bodyPr/>
          <a:lstStyle/>
          <a:p>
            <a:endParaRPr lang="en-US"/>
          </a:p>
        </p:txBody>
      </p:sp>
      <p:sp>
        <p:nvSpPr>
          <p:cNvPr id="29" name="Text Placeholder 9">
            <a:extLst>
              <a:ext uri="{FF2B5EF4-FFF2-40B4-BE49-F238E27FC236}">
                <a16:creationId xmlns:a16="http://schemas.microsoft.com/office/drawing/2014/main" id="{C8ADA235-48A0-CD79-18C4-9F5371F834E9}"/>
              </a:ext>
            </a:extLst>
          </p:cNvPr>
          <p:cNvSpPr>
            <a:spLocks noGrp="1"/>
          </p:cNvSpPr>
          <p:nvPr>
            <p:ph type="body" sz="quarter" idx="31" hasCustomPrompt="1"/>
          </p:nvPr>
        </p:nvSpPr>
        <p:spPr>
          <a:xfrm>
            <a:off x="1357209" y="2132141"/>
            <a:ext cx="1552246" cy="305577"/>
          </a:xfrm>
        </p:spPr>
        <p:txBody>
          <a:bodyPr>
            <a:noAutofit/>
          </a:bodyPr>
          <a:lstStyle>
            <a:lvl1pPr marL="0" indent="0" algn="l">
              <a:lnSpc>
                <a:spcPct val="100000"/>
              </a:lnSpc>
              <a:buNone/>
              <a:defRPr sz="18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Consequats</a:t>
            </a:r>
            <a:endParaRPr lang="en-US"/>
          </a:p>
        </p:txBody>
      </p:sp>
      <p:sp>
        <p:nvSpPr>
          <p:cNvPr id="30" name="Text Placeholder 9">
            <a:extLst>
              <a:ext uri="{FF2B5EF4-FFF2-40B4-BE49-F238E27FC236}">
                <a16:creationId xmlns:a16="http://schemas.microsoft.com/office/drawing/2014/main" id="{5820F5FC-3998-5C3B-C760-2FB8A56D0DEE}"/>
              </a:ext>
            </a:extLst>
          </p:cNvPr>
          <p:cNvSpPr>
            <a:spLocks noGrp="1"/>
          </p:cNvSpPr>
          <p:nvPr>
            <p:ph type="body" sz="quarter" idx="32" hasCustomPrompt="1"/>
          </p:nvPr>
        </p:nvSpPr>
        <p:spPr>
          <a:xfrm>
            <a:off x="1760314" y="2564375"/>
            <a:ext cx="2068434" cy="430887"/>
          </a:xfrm>
        </p:spPr>
        <p:txBody>
          <a:bodyPr>
            <a:noAutofit/>
          </a:bodyPr>
          <a:lstStyle>
            <a:lvl1pPr marL="0" indent="0" algn="l">
              <a:lnSpc>
                <a:spcPct val="100000"/>
              </a:lnSpc>
              <a:buNone/>
              <a:defRPr sz="11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Sapien</a:t>
            </a:r>
            <a:r>
              <a:rPr lang="en-US"/>
              <a:t> </a:t>
            </a:r>
            <a:r>
              <a:rPr lang="en-US" err="1"/>
              <a:t>nec</a:t>
            </a:r>
            <a:r>
              <a:rPr lang="en-US"/>
              <a:t> </a:t>
            </a:r>
            <a:r>
              <a:rPr lang="en-US" err="1"/>
              <a:t>sagittis</a:t>
            </a:r>
            <a:r>
              <a:rPr lang="en-US"/>
              <a:t> </a:t>
            </a:r>
            <a:r>
              <a:rPr lang="en-US" err="1"/>
              <a:t>aliquam</a:t>
            </a:r>
            <a:r>
              <a:rPr lang="en-US"/>
              <a:t> </a:t>
            </a:r>
            <a:r>
              <a:rPr lang="en-US" err="1"/>
              <a:t>malesuada</a:t>
            </a:r>
            <a:r>
              <a:rPr lang="en-US"/>
              <a:t> </a:t>
            </a:r>
            <a:r>
              <a:rPr lang="en-US" err="1"/>
              <a:t>bibendum</a:t>
            </a:r>
            <a:endParaRPr lang="en-US"/>
          </a:p>
        </p:txBody>
      </p:sp>
      <p:sp>
        <p:nvSpPr>
          <p:cNvPr id="31" name="Text Placeholder 9">
            <a:extLst>
              <a:ext uri="{FF2B5EF4-FFF2-40B4-BE49-F238E27FC236}">
                <a16:creationId xmlns:a16="http://schemas.microsoft.com/office/drawing/2014/main" id="{1DF54240-B4FC-957E-3186-61F0AAAC2121}"/>
              </a:ext>
            </a:extLst>
          </p:cNvPr>
          <p:cNvSpPr>
            <a:spLocks noGrp="1"/>
          </p:cNvSpPr>
          <p:nvPr>
            <p:ph type="body" sz="quarter" idx="33" hasCustomPrompt="1"/>
          </p:nvPr>
        </p:nvSpPr>
        <p:spPr>
          <a:xfrm>
            <a:off x="4980172" y="2132141"/>
            <a:ext cx="1552246" cy="305577"/>
          </a:xfrm>
        </p:spPr>
        <p:txBody>
          <a:bodyPr>
            <a:noAutofit/>
          </a:bodyPr>
          <a:lstStyle>
            <a:lvl1pPr marL="0" indent="0" algn="l">
              <a:lnSpc>
                <a:spcPct val="100000"/>
              </a:lnSpc>
              <a:buNone/>
              <a:defRPr sz="18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Consequats</a:t>
            </a:r>
            <a:endParaRPr lang="en-US"/>
          </a:p>
        </p:txBody>
      </p:sp>
      <p:sp>
        <p:nvSpPr>
          <p:cNvPr id="32" name="Text Placeholder 9">
            <a:extLst>
              <a:ext uri="{FF2B5EF4-FFF2-40B4-BE49-F238E27FC236}">
                <a16:creationId xmlns:a16="http://schemas.microsoft.com/office/drawing/2014/main" id="{99E44748-1278-562D-DC99-B7A0A998882A}"/>
              </a:ext>
            </a:extLst>
          </p:cNvPr>
          <p:cNvSpPr>
            <a:spLocks noGrp="1"/>
          </p:cNvSpPr>
          <p:nvPr>
            <p:ph type="body" sz="quarter" idx="34" hasCustomPrompt="1"/>
          </p:nvPr>
        </p:nvSpPr>
        <p:spPr>
          <a:xfrm>
            <a:off x="5383277" y="2564375"/>
            <a:ext cx="2068434" cy="430887"/>
          </a:xfrm>
        </p:spPr>
        <p:txBody>
          <a:bodyPr>
            <a:noAutofit/>
          </a:bodyPr>
          <a:lstStyle>
            <a:lvl1pPr marL="0" indent="0" algn="l">
              <a:lnSpc>
                <a:spcPct val="100000"/>
              </a:lnSpc>
              <a:buNone/>
              <a:defRPr sz="11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Sapien</a:t>
            </a:r>
            <a:r>
              <a:rPr lang="en-US"/>
              <a:t> </a:t>
            </a:r>
            <a:r>
              <a:rPr lang="en-US" err="1"/>
              <a:t>nec</a:t>
            </a:r>
            <a:r>
              <a:rPr lang="en-US"/>
              <a:t> </a:t>
            </a:r>
            <a:r>
              <a:rPr lang="en-US" err="1"/>
              <a:t>sagittis</a:t>
            </a:r>
            <a:r>
              <a:rPr lang="en-US"/>
              <a:t> </a:t>
            </a:r>
            <a:r>
              <a:rPr lang="en-US" err="1"/>
              <a:t>aliquam</a:t>
            </a:r>
            <a:r>
              <a:rPr lang="en-US"/>
              <a:t> </a:t>
            </a:r>
            <a:r>
              <a:rPr lang="en-US" err="1"/>
              <a:t>malesuada</a:t>
            </a:r>
            <a:r>
              <a:rPr lang="en-US"/>
              <a:t> </a:t>
            </a:r>
            <a:r>
              <a:rPr lang="en-US" err="1"/>
              <a:t>bibendum</a:t>
            </a:r>
            <a:endParaRPr lang="en-US"/>
          </a:p>
        </p:txBody>
      </p:sp>
      <p:sp>
        <p:nvSpPr>
          <p:cNvPr id="33" name="Text Placeholder 9">
            <a:extLst>
              <a:ext uri="{FF2B5EF4-FFF2-40B4-BE49-F238E27FC236}">
                <a16:creationId xmlns:a16="http://schemas.microsoft.com/office/drawing/2014/main" id="{63ECA621-D9C5-202D-6562-5CBD68CCCB39}"/>
              </a:ext>
            </a:extLst>
          </p:cNvPr>
          <p:cNvSpPr>
            <a:spLocks noGrp="1"/>
          </p:cNvSpPr>
          <p:nvPr>
            <p:ph type="body" sz="quarter" idx="35" hasCustomPrompt="1"/>
          </p:nvPr>
        </p:nvSpPr>
        <p:spPr>
          <a:xfrm>
            <a:off x="8575426" y="2132141"/>
            <a:ext cx="1552246" cy="305577"/>
          </a:xfrm>
        </p:spPr>
        <p:txBody>
          <a:bodyPr>
            <a:noAutofit/>
          </a:bodyPr>
          <a:lstStyle>
            <a:lvl1pPr marL="0" indent="0" algn="l">
              <a:lnSpc>
                <a:spcPct val="100000"/>
              </a:lnSpc>
              <a:buNone/>
              <a:defRPr sz="18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Consequats</a:t>
            </a:r>
            <a:endParaRPr lang="en-US"/>
          </a:p>
        </p:txBody>
      </p:sp>
      <p:sp>
        <p:nvSpPr>
          <p:cNvPr id="34" name="Text Placeholder 9">
            <a:extLst>
              <a:ext uri="{FF2B5EF4-FFF2-40B4-BE49-F238E27FC236}">
                <a16:creationId xmlns:a16="http://schemas.microsoft.com/office/drawing/2014/main" id="{62BDF376-CB3A-ECC4-0990-337BE3ACB522}"/>
              </a:ext>
            </a:extLst>
          </p:cNvPr>
          <p:cNvSpPr>
            <a:spLocks noGrp="1"/>
          </p:cNvSpPr>
          <p:nvPr>
            <p:ph type="body" sz="quarter" idx="36" hasCustomPrompt="1"/>
          </p:nvPr>
        </p:nvSpPr>
        <p:spPr>
          <a:xfrm>
            <a:off x="8978531" y="2564375"/>
            <a:ext cx="2068434" cy="430887"/>
          </a:xfrm>
        </p:spPr>
        <p:txBody>
          <a:bodyPr>
            <a:noAutofit/>
          </a:bodyPr>
          <a:lstStyle>
            <a:lvl1pPr marL="0" indent="0" algn="l">
              <a:lnSpc>
                <a:spcPct val="100000"/>
              </a:lnSpc>
              <a:buNone/>
              <a:defRPr sz="1100" b="1" i="0">
                <a:solidFill>
                  <a:schemeClr val="bg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Sapien</a:t>
            </a:r>
            <a:r>
              <a:rPr lang="en-US"/>
              <a:t> </a:t>
            </a:r>
            <a:r>
              <a:rPr lang="en-US" err="1"/>
              <a:t>nec</a:t>
            </a:r>
            <a:r>
              <a:rPr lang="en-US"/>
              <a:t> </a:t>
            </a:r>
            <a:r>
              <a:rPr lang="en-US" err="1"/>
              <a:t>sagittis</a:t>
            </a:r>
            <a:r>
              <a:rPr lang="en-US"/>
              <a:t> </a:t>
            </a:r>
            <a:r>
              <a:rPr lang="en-US" err="1"/>
              <a:t>aliquam</a:t>
            </a:r>
            <a:r>
              <a:rPr lang="en-US"/>
              <a:t> </a:t>
            </a:r>
            <a:r>
              <a:rPr lang="en-US" err="1"/>
              <a:t>malesuada</a:t>
            </a:r>
            <a:r>
              <a:rPr lang="en-US"/>
              <a:t> </a:t>
            </a:r>
            <a:r>
              <a:rPr lang="en-US" err="1"/>
              <a:t>bibendum</a:t>
            </a:r>
            <a:endParaRPr lang="en-US"/>
          </a:p>
        </p:txBody>
      </p:sp>
    </p:spTree>
    <p:extLst>
      <p:ext uri="{BB962C8B-B14F-4D97-AF65-F5344CB8AC3E}">
        <p14:creationId xmlns:p14="http://schemas.microsoft.com/office/powerpoint/2010/main" val="7799096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 Chart - Vertical List - 3 Column">
    <p:spTree>
      <p:nvGrpSpPr>
        <p:cNvPr id="1" name=""/>
        <p:cNvGrpSpPr/>
        <p:nvPr/>
      </p:nvGrpSpPr>
      <p:grpSpPr>
        <a:xfrm>
          <a:off x="0" y="0"/>
          <a:ext cx="0" cy="0"/>
          <a:chOff x="0" y="0"/>
          <a:chExt cx="0" cy="0"/>
        </a:xfrm>
      </p:grpSpPr>
      <p:sp>
        <p:nvSpPr>
          <p:cNvPr id="50" name="Rectangle 45">
            <a:extLst>
              <a:ext uri="{FF2B5EF4-FFF2-40B4-BE49-F238E27FC236}">
                <a16:creationId xmlns:a16="http://schemas.microsoft.com/office/drawing/2014/main" id="{1717C474-61D9-65A1-7100-32B5E59E6486}"/>
              </a:ext>
            </a:extLst>
          </p:cNvPr>
          <p:cNvSpPr/>
          <p:nvPr userDrawn="1"/>
        </p:nvSpPr>
        <p:spPr>
          <a:xfrm>
            <a:off x="5539144" y="1243579"/>
            <a:ext cx="1111683" cy="193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b="1">
              <a:latin typeface="Arial" panose="020B0604020202020204" pitchFamily="34" charset="0"/>
            </a:endParaRPr>
          </a:p>
        </p:txBody>
      </p:sp>
      <p:sp>
        <p:nvSpPr>
          <p:cNvPr id="51" name="Text Placeholder 17">
            <a:extLst>
              <a:ext uri="{FF2B5EF4-FFF2-40B4-BE49-F238E27FC236}">
                <a16:creationId xmlns:a16="http://schemas.microsoft.com/office/drawing/2014/main" id="{5B9733D7-E704-A70C-601E-FFE422246665}"/>
              </a:ext>
            </a:extLst>
          </p:cNvPr>
          <p:cNvSpPr>
            <a:spLocks noGrp="1"/>
          </p:cNvSpPr>
          <p:nvPr>
            <p:ph type="body" sz="quarter" idx="18" hasCustomPrompt="1"/>
          </p:nvPr>
        </p:nvSpPr>
        <p:spPr>
          <a:xfrm>
            <a:off x="2733858" y="158802"/>
            <a:ext cx="6908905" cy="564756"/>
          </a:xfrm>
        </p:spPr>
        <p:txBody>
          <a:bodyPr>
            <a:noAutofit/>
          </a:bodyPr>
          <a:lstStyle>
            <a:lvl1pPr marL="0" indent="0" algn="ctr">
              <a:buNone/>
              <a:defRPr sz="4000" b="1" i="0">
                <a:solidFill>
                  <a:srgbClr val="F26101"/>
                </a:solidFill>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Fames Ac </a:t>
            </a:r>
            <a:r>
              <a:rPr lang="en-US" err="1"/>
              <a:t>Turpis</a:t>
            </a:r>
            <a:r>
              <a:rPr lang="en-US"/>
              <a:t> </a:t>
            </a:r>
            <a:r>
              <a:rPr lang="en-US" err="1"/>
              <a:t>Egestas</a:t>
            </a:r>
            <a:endParaRPr lang="en-US"/>
          </a:p>
        </p:txBody>
      </p:sp>
      <p:sp>
        <p:nvSpPr>
          <p:cNvPr id="52" name="Text Placeholder 9">
            <a:extLst>
              <a:ext uri="{FF2B5EF4-FFF2-40B4-BE49-F238E27FC236}">
                <a16:creationId xmlns:a16="http://schemas.microsoft.com/office/drawing/2014/main" id="{048C63DA-DBC8-C21B-CBF5-55EC37184F61}"/>
              </a:ext>
            </a:extLst>
          </p:cNvPr>
          <p:cNvSpPr>
            <a:spLocks noGrp="1"/>
          </p:cNvSpPr>
          <p:nvPr>
            <p:ph type="body" sz="quarter" idx="29" hasCustomPrompt="1"/>
          </p:nvPr>
        </p:nvSpPr>
        <p:spPr>
          <a:xfrm>
            <a:off x="4104286" y="814214"/>
            <a:ext cx="3978668" cy="305577"/>
          </a:xfrm>
        </p:spPr>
        <p:txBody>
          <a:bodyPr>
            <a:noAutofit/>
          </a:bodyPr>
          <a:lstStyle>
            <a:lvl1pPr marL="0" indent="0" algn="ctr">
              <a:lnSpc>
                <a:spcPct val="100000"/>
              </a:lnSpc>
              <a:buNone/>
              <a:defRPr sz="14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Ullamcorper</a:t>
            </a:r>
            <a:r>
              <a:rPr lang="en-US"/>
              <a:t> </a:t>
            </a:r>
            <a:r>
              <a:rPr lang="en-US" err="1"/>
              <a:t>malesuada</a:t>
            </a:r>
            <a:r>
              <a:rPr lang="en-US"/>
              <a:t> </a:t>
            </a:r>
            <a:r>
              <a:rPr lang="en-US" err="1"/>
              <a:t>proin</a:t>
            </a:r>
            <a:r>
              <a:rPr lang="en-US"/>
              <a:t> libero </a:t>
            </a:r>
            <a:r>
              <a:rPr lang="en-US" err="1"/>
              <a:t>nunc</a:t>
            </a:r>
            <a:r>
              <a:rPr lang="en-US"/>
              <a:t>.</a:t>
            </a:r>
          </a:p>
        </p:txBody>
      </p:sp>
      <p:sp>
        <p:nvSpPr>
          <p:cNvPr id="56" name="Oval 18">
            <a:extLst>
              <a:ext uri="{FF2B5EF4-FFF2-40B4-BE49-F238E27FC236}">
                <a16:creationId xmlns:a16="http://schemas.microsoft.com/office/drawing/2014/main" id="{5397879F-8C6C-CD57-A420-6A17298387BE}"/>
              </a:ext>
            </a:extLst>
          </p:cNvPr>
          <p:cNvSpPr>
            <a:spLocks/>
          </p:cNvSpPr>
          <p:nvPr userDrawn="1"/>
        </p:nvSpPr>
        <p:spPr bwMode="auto">
          <a:xfrm>
            <a:off x="1015406" y="5981408"/>
            <a:ext cx="164285" cy="164285"/>
          </a:xfrm>
          <a:prstGeom prst="ellipse">
            <a:avLst/>
          </a:prstGeom>
          <a:solidFill>
            <a:srgbClr val="C95001"/>
          </a:solidFill>
          <a:ln>
            <a:noFill/>
          </a:ln>
          <a:effectLst/>
        </p:spPr>
        <p:txBody>
          <a:bodyPr lIns="25397" tIns="25397" rIns="25397" bIns="25397" anchor="ctr"/>
          <a:lstStyle>
            <a:lvl1pPr>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1pPr>
            <a:lvl2pPr marL="742950" indent="-28575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2pPr>
            <a:lvl3pPr marL="11430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3pPr>
            <a:lvl4pPr marL="16002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4pPr>
            <a:lvl5pPr marL="20574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5pPr>
            <a:lvl6pPr marL="25146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6pPr>
            <a:lvl7pPr marL="29718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7pPr>
            <a:lvl8pPr marL="34290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8pPr>
            <a:lvl9pPr marL="38862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9pPr>
          </a:lstStyle>
          <a:p>
            <a:pPr algn="ctr" eaLnBrk="1">
              <a:lnSpc>
                <a:spcPct val="100000"/>
              </a:lnSpc>
              <a:spcBef>
                <a:spcPct val="0"/>
              </a:spcBef>
              <a:buSzTx/>
              <a:buFontTx/>
              <a:buNone/>
            </a:pPr>
            <a:endParaRPr lang="en-US" altLang="en-US" sz="1600" b="1" baseline="0">
              <a:solidFill>
                <a:srgbClr val="FFFFFF"/>
              </a:solidFill>
              <a:latin typeface="Arial" panose="020B0604020202020204" pitchFamily="34" charset="0"/>
              <a:ea typeface="Helvetica Light" panose="020B0403020202020204" pitchFamily="34" charset="0"/>
              <a:cs typeface="Helvetica Light" panose="020B0403020202020204" pitchFamily="34" charset="0"/>
              <a:sym typeface="Helvetica Light" panose="020B0403020202020204" pitchFamily="34" charset="0"/>
            </a:endParaRPr>
          </a:p>
        </p:txBody>
      </p:sp>
      <p:sp>
        <p:nvSpPr>
          <p:cNvPr id="57" name="AutoShape 19">
            <a:extLst>
              <a:ext uri="{FF2B5EF4-FFF2-40B4-BE49-F238E27FC236}">
                <a16:creationId xmlns:a16="http://schemas.microsoft.com/office/drawing/2014/main" id="{5435D006-A090-62D8-F72F-F9319AD82ACD}"/>
              </a:ext>
            </a:extLst>
          </p:cNvPr>
          <p:cNvSpPr>
            <a:spLocks/>
          </p:cNvSpPr>
          <p:nvPr userDrawn="1"/>
        </p:nvSpPr>
        <p:spPr bwMode="auto">
          <a:xfrm>
            <a:off x="1050327" y="6027439"/>
            <a:ext cx="94444" cy="72222"/>
          </a:xfrm>
          <a:custGeom>
            <a:avLst/>
            <a:gdLst>
              <a:gd name="T0" fmla="*/ 94404 w 21600"/>
              <a:gd name="T1" fmla="*/ 72191 h 21600"/>
              <a:gd name="T2" fmla="*/ 94404 w 21600"/>
              <a:gd name="T3" fmla="*/ 72191 h 21600"/>
              <a:gd name="T4" fmla="*/ 94404 w 21600"/>
              <a:gd name="T5" fmla="*/ 72191 h 21600"/>
              <a:gd name="T6" fmla="*/ 94404 w 21600"/>
              <a:gd name="T7" fmla="*/ 72191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6796" y="16986"/>
                </a:moveTo>
                <a:lnTo>
                  <a:pt x="1627" y="10192"/>
                </a:lnTo>
                <a:lnTo>
                  <a:pt x="0" y="12666"/>
                </a:lnTo>
                <a:lnTo>
                  <a:pt x="6796" y="21600"/>
                </a:lnTo>
                <a:lnTo>
                  <a:pt x="21600" y="2181"/>
                </a:lnTo>
                <a:lnTo>
                  <a:pt x="19718" y="0"/>
                </a:lnTo>
                <a:lnTo>
                  <a:pt x="6796" y="16986"/>
                </a:lnTo>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2857" rIns="22857" anchor="ctr"/>
          <a:lstStyle/>
          <a:p>
            <a:endParaRPr lang="en-US" sz="900" b="1">
              <a:latin typeface="Arial" panose="020B0604020202020204" pitchFamily="34" charset="0"/>
            </a:endParaRPr>
          </a:p>
        </p:txBody>
      </p:sp>
      <p:sp>
        <p:nvSpPr>
          <p:cNvPr id="58" name="Oval 23">
            <a:extLst>
              <a:ext uri="{FF2B5EF4-FFF2-40B4-BE49-F238E27FC236}">
                <a16:creationId xmlns:a16="http://schemas.microsoft.com/office/drawing/2014/main" id="{323ED345-BDF9-C757-E943-A33B9158068E}"/>
              </a:ext>
            </a:extLst>
          </p:cNvPr>
          <p:cNvSpPr>
            <a:spLocks/>
          </p:cNvSpPr>
          <p:nvPr userDrawn="1"/>
        </p:nvSpPr>
        <p:spPr bwMode="auto">
          <a:xfrm>
            <a:off x="4760178" y="5967050"/>
            <a:ext cx="164285" cy="163491"/>
          </a:xfrm>
          <a:prstGeom prst="ellipse">
            <a:avLst/>
          </a:prstGeom>
          <a:solidFill>
            <a:srgbClr val="F26101"/>
          </a:solidFill>
          <a:ln>
            <a:noFill/>
          </a:ln>
          <a:effectLst/>
        </p:spPr>
        <p:txBody>
          <a:bodyPr lIns="25397" tIns="25397" rIns="25397" bIns="25397" anchor="ctr"/>
          <a:lstStyle>
            <a:lvl1pPr>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1pPr>
            <a:lvl2pPr marL="742950" indent="-28575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2pPr>
            <a:lvl3pPr marL="11430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3pPr>
            <a:lvl4pPr marL="16002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4pPr>
            <a:lvl5pPr marL="20574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5pPr>
            <a:lvl6pPr marL="25146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6pPr>
            <a:lvl7pPr marL="29718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7pPr>
            <a:lvl8pPr marL="34290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8pPr>
            <a:lvl9pPr marL="38862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9pPr>
          </a:lstStyle>
          <a:p>
            <a:pPr algn="ctr" eaLnBrk="1">
              <a:lnSpc>
                <a:spcPct val="100000"/>
              </a:lnSpc>
              <a:spcBef>
                <a:spcPct val="0"/>
              </a:spcBef>
              <a:buSzTx/>
              <a:buFontTx/>
              <a:buNone/>
            </a:pPr>
            <a:endParaRPr lang="en-US" altLang="en-US" sz="1600" b="1" baseline="0">
              <a:solidFill>
                <a:srgbClr val="FFFFFF"/>
              </a:solidFill>
              <a:latin typeface="Arial" panose="020B0604020202020204" pitchFamily="34" charset="0"/>
              <a:ea typeface="Helvetica Light" panose="020B0403020202020204" pitchFamily="34" charset="0"/>
              <a:cs typeface="Helvetica Light" panose="020B0403020202020204" pitchFamily="34" charset="0"/>
              <a:sym typeface="Helvetica Light" panose="020B0403020202020204" pitchFamily="34" charset="0"/>
            </a:endParaRPr>
          </a:p>
        </p:txBody>
      </p:sp>
      <p:sp>
        <p:nvSpPr>
          <p:cNvPr id="59" name="AutoShape 24">
            <a:extLst>
              <a:ext uri="{FF2B5EF4-FFF2-40B4-BE49-F238E27FC236}">
                <a16:creationId xmlns:a16="http://schemas.microsoft.com/office/drawing/2014/main" id="{71A221C0-1FA6-FC88-5E46-0DF4BD488A91}"/>
              </a:ext>
            </a:extLst>
          </p:cNvPr>
          <p:cNvSpPr>
            <a:spLocks/>
          </p:cNvSpPr>
          <p:nvPr userDrawn="1"/>
        </p:nvSpPr>
        <p:spPr bwMode="auto">
          <a:xfrm>
            <a:off x="4795098" y="6013082"/>
            <a:ext cx="94444" cy="71428"/>
          </a:xfrm>
          <a:custGeom>
            <a:avLst/>
            <a:gdLst>
              <a:gd name="T0" fmla="*/ 94404 w 21600"/>
              <a:gd name="T1" fmla="*/ 71745 h 21600"/>
              <a:gd name="T2" fmla="*/ 94404 w 21600"/>
              <a:gd name="T3" fmla="*/ 71745 h 21600"/>
              <a:gd name="T4" fmla="*/ 94404 w 21600"/>
              <a:gd name="T5" fmla="*/ 71745 h 21600"/>
              <a:gd name="T6" fmla="*/ 94404 w 21600"/>
              <a:gd name="T7" fmla="*/ 71745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6796" y="16986"/>
                </a:moveTo>
                <a:lnTo>
                  <a:pt x="1627" y="10192"/>
                </a:lnTo>
                <a:lnTo>
                  <a:pt x="0" y="12666"/>
                </a:lnTo>
                <a:lnTo>
                  <a:pt x="6796" y="21600"/>
                </a:lnTo>
                <a:lnTo>
                  <a:pt x="21600" y="2181"/>
                </a:lnTo>
                <a:lnTo>
                  <a:pt x="19718" y="0"/>
                </a:lnTo>
                <a:lnTo>
                  <a:pt x="6796" y="16986"/>
                </a:lnTo>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2857" rIns="22857" anchor="ctr"/>
          <a:lstStyle/>
          <a:p>
            <a:endParaRPr lang="en-US" sz="900" b="1">
              <a:latin typeface="Arial" panose="020B0604020202020204" pitchFamily="34" charset="0"/>
            </a:endParaRPr>
          </a:p>
        </p:txBody>
      </p:sp>
      <p:sp>
        <p:nvSpPr>
          <p:cNvPr id="60" name="Oval 28">
            <a:extLst>
              <a:ext uri="{FF2B5EF4-FFF2-40B4-BE49-F238E27FC236}">
                <a16:creationId xmlns:a16="http://schemas.microsoft.com/office/drawing/2014/main" id="{F386BE70-3665-54A8-1434-4A7B413068D1}"/>
              </a:ext>
            </a:extLst>
          </p:cNvPr>
          <p:cNvSpPr>
            <a:spLocks/>
          </p:cNvSpPr>
          <p:nvPr userDrawn="1"/>
        </p:nvSpPr>
        <p:spPr bwMode="auto">
          <a:xfrm>
            <a:off x="8308415" y="5945297"/>
            <a:ext cx="164285" cy="164285"/>
          </a:xfrm>
          <a:prstGeom prst="ellipse">
            <a:avLst/>
          </a:prstGeom>
          <a:solidFill>
            <a:srgbClr val="FFC000"/>
          </a:solidFill>
          <a:ln>
            <a:noFill/>
          </a:ln>
          <a:effectLst/>
        </p:spPr>
        <p:txBody>
          <a:bodyPr lIns="25397" tIns="25397" rIns="25397" bIns="25397" anchor="ctr"/>
          <a:lstStyle>
            <a:lvl1pPr>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1pPr>
            <a:lvl2pPr marL="742950" indent="-28575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2pPr>
            <a:lvl3pPr marL="11430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3pPr>
            <a:lvl4pPr marL="16002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4pPr>
            <a:lvl5pPr marL="2057400" indent="-228600">
              <a:lnSpc>
                <a:spcPct val="70000"/>
              </a:lnSpc>
              <a:spcBef>
                <a:spcPts val="5200"/>
              </a:spcBef>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5pPr>
            <a:lvl6pPr marL="25146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6pPr>
            <a:lvl7pPr marL="29718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7pPr>
            <a:lvl8pPr marL="34290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8pPr>
            <a:lvl9pPr marL="3886200" indent="-228600" defTabSz="825500" eaLnBrk="0" fontAlgn="base" hangingPunct="0">
              <a:lnSpc>
                <a:spcPct val="70000"/>
              </a:lnSpc>
              <a:spcBef>
                <a:spcPts val="5200"/>
              </a:spcBef>
              <a:spcAft>
                <a:spcPct val="0"/>
              </a:spcAft>
              <a:buSzPct val="75000"/>
              <a:buChar char="•"/>
              <a:defRPr sz="2800" baseline="43000">
                <a:solidFill>
                  <a:srgbClr val="818A93"/>
                </a:solidFill>
                <a:latin typeface="Open Sans" panose="020B0606030504020204" pitchFamily="34" charset="0"/>
                <a:ea typeface="Open Sans" panose="020B0606030504020204" pitchFamily="34" charset="0"/>
                <a:cs typeface="Open Sans" panose="020B0606030504020204" pitchFamily="34" charset="0"/>
                <a:sym typeface="Open Sans" panose="020B0606030504020204" pitchFamily="34" charset="0"/>
              </a:defRPr>
            </a:lvl9pPr>
          </a:lstStyle>
          <a:p>
            <a:pPr algn="ctr" eaLnBrk="1">
              <a:lnSpc>
                <a:spcPct val="100000"/>
              </a:lnSpc>
              <a:spcBef>
                <a:spcPct val="0"/>
              </a:spcBef>
              <a:buSzTx/>
              <a:buFontTx/>
              <a:buNone/>
            </a:pPr>
            <a:endParaRPr lang="en-US" altLang="en-US" sz="1600" b="1" baseline="0">
              <a:solidFill>
                <a:srgbClr val="FFFFFF"/>
              </a:solidFill>
              <a:latin typeface="Arial" panose="020B0604020202020204" pitchFamily="34" charset="0"/>
              <a:ea typeface="Helvetica Light" panose="020B0403020202020204" pitchFamily="34" charset="0"/>
              <a:cs typeface="Helvetica Light" panose="020B0403020202020204" pitchFamily="34" charset="0"/>
              <a:sym typeface="Helvetica Light" panose="020B0403020202020204" pitchFamily="34" charset="0"/>
            </a:endParaRPr>
          </a:p>
        </p:txBody>
      </p:sp>
      <p:sp>
        <p:nvSpPr>
          <p:cNvPr id="61" name="AutoShape 29">
            <a:extLst>
              <a:ext uri="{FF2B5EF4-FFF2-40B4-BE49-F238E27FC236}">
                <a16:creationId xmlns:a16="http://schemas.microsoft.com/office/drawing/2014/main" id="{78241147-B5ED-67BF-27B8-6CD03DAF0B92}"/>
              </a:ext>
            </a:extLst>
          </p:cNvPr>
          <p:cNvSpPr>
            <a:spLocks/>
          </p:cNvSpPr>
          <p:nvPr userDrawn="1"/>
        </p:nvSpPr>
        <p:spPr bwMode="auto">
          <a:xfrm>
            <a:off x="8343336" y="5991329"/>
            <a:ext cx="94444" cy="72222"/>
          </a:xfrm>
          <a:custGeom>
            <a:avLst/>
            <a:gdLst>
              <a:gd name="T0" fmla="*/ 94404 w 21600"/>
              <a:gd name="T1" fmla="*/ 72192 h 21600"/>
              <a:gd name="T2" fmla="*/ 94404 w 21600"/>
              <a:gd name="T3" fmla="*/ 72192 h 21600"/>
              <a:gd name="T4" fmla="*/ 94404 w 21600"/>
              <a:gd name="T5" fmla="*/ 72192 h 21600"/>
              <a:gd name="T6" fmla="*/ 94404 w 21600"/>
              <a:gd name="T7" fmla="*/ 72192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6796" y="16986"/>
                </a:moveTo>
                <a:lnTo>
                  <a:pt x="1627" y="10192"/>
                </a:lnTo>
                <a:lnTo>
                  <a:pt x="0" y="12666"/>
                </a:lnTo>
                <a:lnTo>
                  <a:pt x="6796" y="21600"/>
                </a:lnTo>
                <a:lnTo>
                  <a:pt x="21600" y="2181"/>
                </a:lnTo>
                <a:lnTo>
                  <a:pt x="19718" y="0"/>
                </a:lnTo>
                <a:lnTo>
                  <a:pt x="6796" y="16986"/>
                </a:lnTo>
              </a:path>
            </a:pathLst>
          </a:cu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22857" rIns="22857" anchor="ctr"/>
          <a:lstStyle/>
          <a:p>
            <a:endParaRPr lang="en-US" sz="900" b="1">
              <a:latin typeface="Arial" panose="020B0604020202020204" pitchFamily="34" charset="0"/>
            </a:endParaRPr>
          </a:p>
        </p:txBody>
      </p:sp>
      <p:sp>
        <p:nvSpPr>
          <p:cNvPr id="62" name="Text Placeholder 9">
            <a:extLst>
              <a:ext uri="{FF2B5EF4-FFF2-40B4-BE49-F238E27FC236}">
                <a16:creationId xmlns:a16="http://schemas.microsoft.com/office/drawing/2014/main" id="{55CDC561-3333-DAAD-AC79-951A56AA619C}"/>
              </a:ext>
            </a:extLst>
          </p:cNvPr>
          <p:cNvSpPr>
            <a:spLocks noGrp="1"/>
          </p:cNvSpPr>
          <p:nvPr>
            <p:ph type="body" sz="quarter" idx="39" hasCustomPrompt="1"/>
          </p:nvPr>
        </p:nvSpPr>
        <p:spPr>
          <a:xfrm>
            <a:off x="1235089" y="5861196"/>
            <a:ext cx="2869197" cy="365180"/>
          </a:xfrm>
        </p:spPr>
        <p:txBody>
          <a:bodyPr>
            <a:noAutofit/>
          </a:bodyPr>
          <a:lstStyle>
            <a:lvl1pPr marL="0" indent="0">
              <a:lnSpc>
                <a:spcPct val="100000"/>
              </a:lnSpc>
              <a:buNone/>
              <a:defRPr sz="10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Nibh</a:t>
            </a:r>
            <a:r>
              <a:rPr lang="en-US"/>
              <a:t> </a:t>
            </a:r>
            <a:r>
              <a:rPr lang="en-US" err="1"/>
              <a:t>tortor</a:t>
            </a:r>
            <a:r>
              <a:rPr lang="en-US"/>
              <a:t> id </a:t>
            </a:r>
            <a:r>
              <a:rPr lang="en-US" err="1"/>
              <a:t>aliquet</a:t>
            </a:r>
            <a:r>
              <a:rPr lang="en-US"/>
              <a:t> </a:t>
            </a:r>
            <a:r>
              <a:rPr lang="en-US" err="1"/>
              <a:t>lectus</a:t>
            </a:r>
            <a:r>
              <a:rPr lang="en-US"/>
              <a:t>. </a:t>
            </a:r>
            <a:r>
              <a:rPr lang="en-US" err="1"/>
              <a:t>Ultricies</a:t>
            </a:r>
            <a:r>
              <a:rPr lang="en-US"/>
              <a:t> mi </a:t>
            </a:r>
            <a:r>
              <a:rPr lang="en-US" err="1"/>
              <a:t>eget</a:t>
            </a:r>
            <a:r>
              <a:rPr lang="en-US"/>
              <a:t> </a:t>
            </a:r>
            <a:r>
              <a:rPr lang="en-US" err="1"/>
              <a:t>mauris</a:t>
            </a:r>
            <a:r>
              <a:rPr lang="en-US"/>
              <a:t> pharetra et </a:t>
            </a:r>
            <a:r>
              <a:rPr lang="en-US" err="1"/>
              <a:t>ultrices</a:t>
            </a:r>
            <a:r>
              <a:rPr lang="en-US"/>
              <a:t>.</a:t>
            </a:r>
          </a:p>
        </p:txBody>
      </p:sp>
      <p:sp>
        <p:nvSpPr>
          <p:cNvPr id="63" name="Text Placeholder 9">
            <a:extLst>
              <a:ext uri="{FF2B5EF4-FFF2-40B4-BE49-F238E27FC236}">
                <a16:creationId xmlns:a16="http://schemas.microsoft.com/office/drawing/2014/main" id="{AC0AC9A5-BA0C-F00F-7325-557E1CB61EB1}"/>
              </a:ext>
            </a:extLst>
          </p:cNvPr>
          <p:cNvSpPr>
            <a:spLocks noGrp="1"/>
          </p:cNvSpPr>
          <p:nvPr>
            <p:ph type="body" sz="quarter" idx="40" hasCustomPrompt="1"/>
          </p:nvPr>
        </p:nvSpPr>
        <p:spPr>
          <a:xfrm>
            <a:off x="5003525" y="5861196"/>
            <a:ext cx="2869197" cy="365180"/>
          </a:xfrm>
        </p:spPr>
        <p:txBody>
          <a:bodyPr>
            <a:noAutofit/>
          </a:bodyPr>
          <a:lstStyle>
            <a:lvl1pPr marL="0" indent="0">
              <a:lnSpc>
                <a:spcPct val="100000"/>
              </a:lnSpc>
              <a:buNone/>
              <a:defRPr sz="10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Nibh</a:t>
            </a:r>
            <a:r>
              <a:rPr lang="en-US"/>
              <a:t> </a:t>
            </a:r>
            <a:r>
              <a:rPr lang="en-US" err="1"/>
              <a:t>tortor</a:t>
            </a:r>
            <a:r>
              <a:rPr lang="en-US"/>
              <a:t> id </a:t>
            </a:r>
            <a:r>
              <a:rPr lang="en-US" err="1"/>
              <a:t>aliquet</a:t>
            </a:r>
            <a:r>
              <a:rPr lang="en-US"/>
              <a:t> </a:t>
            </a:r>
            <a:r>
              <a:rPr lang="en-US" err="1"/>
              <a:t>lectus</a:t>
            </a:r>
            <a:r>
              <a:rPr lang="en-US"/>
              <a:t>. </a:t>
            </a:r>
            <a:r>
              <a:rPr lang="en-US" err="1"/>
              <a:t>Ultricies</a:t>
            </a:r>
            <a:r>
              <a:rPr lang="en-US"/>
              <a:t> mi </a:t>
            </a:r>
            <a:r>
              <a:rPr lang="en-US" err="1"/>
              <a:t>eget</a:t>
            </a:r>
            <a:r>
              <a:rPr lang="en-US"/>
              <a:t> </a:t>
            </a:r>
            <a:r>
              <a:rPr lang="en-US" err="1"/>
              <a:t>mauris</a:t>
            </a:r>
            <a:r>
              <a:rPr lang="en-US"/>
              <a:t> pharetra et </a:t>
            </a:r>
            <a:r>
              <a:rPr lang="en-US" err="1"/>
              <a:t>ultrices</a:t>
            </a:r>
            <a:r>
              <a:rPr lang="en-US"/>
              <a:t>.</a:t>
            </a:r>
          </a:p>
        </p:txBody>
      </p:sp>
      <p:sp>
        <p:nvSpPr>
          <p:cNvPr id="64" name="Text Placeholder 9">
            <a:extLst>
              <a:ext uri="{FF2B5EF4-FFF2-40B4-BE49-F238E27FC236}">
                <a16:creationId xmlns:a16="http://schemas.microsoft.com/office/drawing/2014/main" id="{640288D9-11D4-7FCE-4E47-6E4BE1F24CF7}"/>
              </a:ext>
            </a:extLst>
          </p:cNvPr>
          <p:cNvSpPr>
            <a:spLocks noGrp="1"/>
          </p:cNvSpPr>
          <p:nvPr>
            <p:ph type="body" sz="quarter" idx="41" hasCustomPrompt="1"/>
          </p:nvPr>
        </p:nvSpPr>
        <p:spPr>
          <a:xfrm>
            <a:off x="8633416" y="5861196"/>
            <a:ext cx="2869197" cy="365180"/>
          </a:xfrm>
        </p:spPr>
        <p:txBody>
          <a:bodyPr>
            <a:noAutofit/>
          </a:bodyPr>
          <a:lstStyle>
            <a:lvl1pPr marL="0" indent="0">
              <a:lnSpc>
                <a:spcPct val="100000"/>
              </a:lnSpc>
              <a:buNone/>
              <a:defRPr sz="10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Nibh</a:t>
            </a:r>
            <a:r>
              <a:rPr lang="en-US"/>
              <a:t> </a:t>
            </a:r>
            <a:r>
              <a:rPr lang="en-US" err="1"/>
              <a:t>tortor</a:t>
            </a:r>
            <a:r>
              <a:rPr lang="en-US"/>
              <a:t> id </a:t>
            </a:r>
            <a:r>
              <a:rPr lang="en-US" err="1"/>
              <a:t>aliquet</a:t>
            </a:r>
            <a:r>
              <a:rPr lang="en-US"/>
              <a:t> </a:t>
            </a:r>
            <a:r>
              <a:rPr lang="en-US" err="1"/>
              <a:t>lectus</a:t>
            </a:r>
            <a:r>
              <a:rPr lang="en-US"/>
              <a:t>. </a:t>
            </a:r>
            <a:r>
              <a:rPr lang="en-US" err="1"/>
              <a:t>Ultricies</a:t>
            </a:r>
            <a:r>
              <a:rPr lang="en-US"/>
              <a:t> mi </a:t>
            </a:r>
            <a:r>
              <a:rPr lang="en-US" err="1"/>
              <a:t>eget</a:t>
            </a:r>
            <a:r>
              <a:rPr lang="en-US"/>
              <a:t> </a:t>
            </a:r>
            <a:r>
              <a:rPr lang="en-US" err="1"/>
              <a:t>mauris</a:t>
            </a:r>
            <a:r>
              <a:rPr lang="en-US"/>
              <a:t> pharetra et </a:t>
            </a:r>
            <a:r>
              <a:rPr lang="en-US" err="1"/>
              <a:t>ultrices</a:t>
            </a:r>
            <a:r>
              <a:rPr lang="en-US"/>
              <a:t>.</a:t>
            </a:r>
          </a:p>
        </p:txBody>
      </p:sp>
      <p:sp>
        <p:nvSpPr>
          <p:cNvPr id="66" name="Chart Placeholder 65">
            <a:extLst>
              <a:ext uri="{FF2B5EF4-FFF2-40B4-BE49-F238E27FC236}">
                <a16:creationId xmlns:a16="http://schemas.microsoft.com/office/drawing/2014/main" id="{B366035D-6FA1-6DB2-8ADC-337E75A2E167}"/>
              </a:ext>
            </a:extLst>
          </p:cNvPr>
          <p:cNvSpPr>
            <a:spLocks noGrp="1"/>
          </p:cNvSpPr>
          <p:nvPr>
            <p:ph type="chart" sz="quarter" idx="42"/>
          </p:nvPr>
        </p:nvSpPr>
        <p:spPr>
          <a:xfrm>
            <a:off x="1235089" y="1849439"/>
            <a:ext cx="3736170" cy="3734926"/>
          </a:xfrm>
        </p:spPr>
        <p:txBody>
          <a:bodyPr/>
          <a:lstStyle/>
          <a:p>
            <a:endParaRPr lang="en-US"/>
          </a:p>
        </p:txBody>
      </p:sp>
      <p:sp>
        <p:nvSpPr>
          <p:cNvPr id="67" name="Text Placeholder 9">
            <a:extLst>
              <a:ext uri="{FF2B5EF4-FFF2-40B4-BE49-F238E27FC236}">
                <a16:creationId xmlns:a16="http://schemas.microsoft.com/office/drawing/2014/main" id="{007C5BEB-7899-56A9-96AF-2A96E8B29577}"/>
              </a:ext>
            </a:extLst>
          </p:cNvPr>
          <p:cNvSpPr>
            <a:spLocks noGrp="1"/>
          </p:cNvSpPr>
          <p:nvPr>
            <p:ph type="body" sz="quarter" idx="31" hasCustomPrompt="1"/>
          </p:nvPr>
        </p:nvSpPr>
        <p:spPr>
          <a:xfrm>
            <a:off x="7096599" y="2057638"/>
            <a:ext cx="1552246" cy="305577"/>
          </a:xfrm>
        </p:spPr>
        <p:txBody>
          <a:bodyPr>
            <a:noAutofit/>
          </a:bodyPr>
          <a:lstStyle>
            <a:lvl1pPr marL="0" indent="0" algn="l">
              <a:lnSpc>
                <a:spcPct val="100000"/>
              </a:lnSpc>
              <a:buNone/>
              <a:defRPr sz="18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Consequats</a:t>
            </a:r>
            <a:endParaRPr lang="en-US"/>
          </a:p>
        </p:txBody>
      </p:sp>
      <p:sp>
        <p:nvSpPr>
          <p:cNvPr id="68" name="Text Placeholder 9">
            <a:extLst>
              <a:ext uri="{FF2B5EF4-FFF2-40B4-BE49-F238E27FC236}">
                <a16:creationId xmlns:a16="http://schemas.microsoft.com/office/drawing/2014/main" id="{9FA3EC28-CB9D-2A4E-9147-978E63320D6C}"/>
              </a:ext>
            </a:extLst>
          </p:cNvPr>
          <p:cNvSpPr>
            <a:spLocks noGrp="1"/>
          </p:cNvSpPr>
          <p:nvPr>
            <p:ph type="body" sz="quarter" idx="32" hasCustomPrompt="1"/>
          </p:nvPr>
        </p:nvSpPr>
        <p:spPr>
          <a:xfrm>
            <a:off x="7096598" y="2478335"/>
            <a:ext cx="3773505" cy="430887"/>
          </a:xfrm>
        </p:spPr>
        <p:txBody>
          <a:bodyPr>
            <a:noAutofit/>
          </a:bodyPr>
          <a:lstStyle>
            <a:lvl1pPr marL="0" indent="0" algn="l">
              <a:lnSpc>
                <a:spcPct val="100000"/>
              </a:lnSpc>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Cras fermentum </a:t>
            </a:r>
            <a:r>
              <a:rPr lang="en-US" err="1"/>
              <a:t>odio</a:t>
            </a:r>
            <a:r>
              <a:rPr lang="en-US"/>
              <a:t> </a:t>
            </a:r>
            <a:r>
              <a:rPr lang="en-US" err="1"/>
              <a:t>eu</a:t>
            </a:r>
            <a:r>
              <a:rPr lang="en-US"/>
              <a:t> </a:t>
            </a:r>
            <a:r>
              <a:rPr lang="en-US" err="1"/>
              <a:t>feugiat</a:t>
            </a:r>
            <a:r>
              <a:rPr lang="en-US"/>
              <a:t> </a:t>
            </a:r>
            <a:r>
              <a:rPr lang="en-US" err="1"/>
              <a:t>pretium</a:t>
            </a:r>
            <a:r>
              <a:rPr lang="en-US"/>
              <a:t> </a:t>
            </a:r>
            <a:r>
              <a:rPr lang="en-US" err="1"/>
              <a:t>nibh</a:t>
            </a:r>
            <a:r>
              <a:rPr lang="en-US"/>
              <a:t> ipsum </a:t>
            </a:r>
            <a:r>
              <a:rPr lang="en-US" err="1"/>
              <a:t>consequat</a:t>
            </a:r>
            <a:r>
              <a:rPr lang="en-US"/>
              <a:t> </a:t>
            </a:r>
            <a:r>
              <a:rPr lang="en-US" err="1"/>
              <a:t>nisl</a:t>
            </a:r>
            <a:r>
              <a:rPr lang="en-US"/>
              <a:t>.</a:t>
            </a:r>
          </a:p>
        </p:txBody>
      </p:sp>
      <p:sp>
        <p:nvSpPr>
          <p:cNvPr id="69" name="Text Placeholder 9">
            <a:extLst>
              <a:ext uri="{FF2B5EF4-FFF2-40B4-BE49-F238E27FC236}">
                <a16:creationId xmlns:a16="http://schemas.microsoft.com/office/drawing/2014/main" id="{8D75F9BB-1F76-DDAF-957F-A1AD237595DD}"/>
              </a:ext>
            </a:extLst>
          </p:cNvPr>
          <p:cNvSpPr>
            <a:spLocks noGrp="1"/>
          </p:cNvSpPr>
          <p:nvPr>
            <p:ph type="body" sz="quarter" idx="43" hasCustomPrompt="1"/>
          </p:nvPr>
        </p:nvSpPr>
        <p:spPr>
          <a:xfrm>
            <a:off x="7096599" y="3395500"/>
            <a:ext cx="1552246" cy="305577"/>
          </a:xfrm>
        </p:spPr>
        <p:txBody>
          <a:bodyPr>
            <a:noAutofit/>
          </a:bodyPr>
          <a:lstStyle>
            <a:lvl1pPr marL="0" indent="0" algn="l">
              <a:lnSpc>
                <a:spcPct val="100000"/>
              </a:lnSpc>
              <a:buNone/>
              <a:defRPr sz="18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Consequats</a:t>
            </a:r>
            <a:endParaRPr lang="en-US"/>
          </a:p>
        </p:txBody>
      </p:sp>
      <p:sp>
        <p:nvSpPr>
          <p:cNvPr id="70" name="Text Placeholder 9">
            <a:extLst>
              <a:ext uri="{FF2B5EF4-FFF2-40B4-BE49-F238E27FC236}">
                <a16:creationId xmlns:a16="http://schemas.microsoft.com/office/drawing/2014/main" id="{869FEDB1-F16A-8523-6BFC-96C60D7DCE14}"/>
              </a:ext>
            </a:extLst>
          </p:cNvPr>
          <p:cNvSpPr>
            <a:spLocks noGrp="1"/>
          </p:cNvSpPr>
          <p:nvPr>
            <p:ph type="body" sz="quarter" idx="44" hasCustomPrompt="1"/>
          </p:nvPr>
        </p:nvSpPr>
        <p:spPr>
          <a:xfrm>
            <a:off x="7096598" y="3816197"/>
            <a:ext cx="3773505" cy="430887"/>
          </a:xfrm>
        </p:spPr>
        <p:txBody>
          <a:bodyPr>
            <a:noAutofit/>
          </a:bodyPr>
          <a:lstStyle>
            <a:lvl1pPr marL="0" indent="0" algn="l">
              <a:lnSpc>
                <a:spcPct val="100000"/>
              </a:lnSpc>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Cras fermentum </a:t>
            </a:r>
            <a:r>
              <a:rPr lang="en-US" err="1"/>
              <a:t>odio</a:t>
            </a:r>
            <a:r>
              <a:rPr lang="en-US"/>
              <a:t> </a:t>
            </a:r>
            <a:r>
              <a:rPr lang="en-US" err="1"/>
              <a:t>eu</a:t>
            </a:r>
            <a:r>
              <a:rPr lang="en-US"/>
              <a:t> </a:t>
            </a:r>
            <a:r>
              <a:rPr lang="en-US" err="1"/>
              <a:t>feugiat</a:t>
            </a:r>
            <a:r>
              <a:rPr lang="en-US"/>
              <a:t> </a:t>
            </a:r>
            <a:r>
              <a:rPr lang="en-US" err="1"/>
              <a:t>pretium</a:t>
            </a:r>
            <a:r>
              <a:rPr lang="en-US"/>
              <a:t> </a:t>
            </a:r>
            <a:r>
              <a:rPr lang="en-US" err="1"/>
              <a:t>nibh</a:t>
            </a:r>
            <a:r>
              <a:rPr lang="en-US"/>
              <a:t> ipsum </a:t>
            </a:r>
            <a:r>
              <a:rPr lang="en-US" err="1"/>
              <a:t>consequat</a:t>
            </a:r>
            <a:r>
              <a:rPr lang="en-US"/>
              <a:t> </a:t>
            </a:r>
            <a:r>
              <a:rPr lang="en-US" err="1"/>
              <a:t>nisl</a:t>
            </a:r>
            <a:r>
              <a:rPr lang="en-US"/>
              <a:t>.</a:t>
            </a:r>
          </a:p>
        </p:txBody>
      </p:sp>
      <p:sp>
        <p:nvSpPr>
          <p:cNvPr id="71" name="Text Placeholder 9">
            <a:extLst>
              <a:ext uri="{FF2B5EF4-FFF2-40B4-BE49-F238E27FC236}">
                <a16:creationId xmlns:a16="http://schemas.microsoft.com/office/drawing/2014/main" id="{CD4A3B90-0DBF-1B95-E464-C086E21C6079}"/>
              </a:ext>
            </a:extLst>
          </p:cNvPr>
          <p:cNvSpPr>
            <a:spLocks noGrp="1"/>
          </p:cNvSpPr>
          <p:nvPr>
            <p:ph type="body" sz="quarter" idx="45" hasCustomPrompt="1"/>
          </p:nvPr>
        </p:nvSpPr>
        <p:spPr>
          <a:xfrm>
            <a:off x="7096599" y="4738253"/>
            <a:ext cx="1552246" cy="305577"/>
          </a:xfrm>
        </p:spPr>
        <p:txBody>
          <a:bodyPr>
            <a:noAutofit/>
          </a:bodyPr>
          <a:lstStyle>
            <a:lvl1pPr marL="0" indent="0" algn="l">
              <a:lnSpc>
                <a:spcPct val="100000"/>
              </a:lnSpc>
              <a:buNone/>
              <a:defRPr sz="1800" b="1"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Consequats</a:t>
            </a:r>
            <a:endParaRPr lang="en-US"/>
          </a:p>
        </p:txBody>
      </p:sp>
      <p:sp>
        <p:nvSpPr>
          <p:cNvPr id="72" name="Text Placeholder 9">
            <a:extLst>
              <a:ext uri="{FF2B5EF4-FFF2-40B4-BE49-F238E27FC236}">
                <a16:creationId xmlns:a16="http://schemas.microsoft.com/office/drawing/2014/main" id="{741CA522-CC23-A5F1-5561-ED1157D85016}"/>
              </a:ext>
            </a:extLst>
          </p:cNvPr>
          <p:cNvSpPr>
            <a:spLocks noGrp="1"/>
          </p:cNvSpPr>
          <p:nvPr>
            <p:ph type="body" sz="quarter" idx="46" hasCustomPrompt="1"/>
          </p:nvPr>
        </p:nvSpPr>
        <p:spPr>
          <a:xfrm>
            <a:off x="7096598" y="5158950"/>
            <a:ext cx="3773505" cy="430887"/>
          </a:xfrm>
        </p:spPr>
        <p:txBody>
          <a:bodyPr>
            <a:noAutofit/>
          </a:bodyPr>
          <a:lstStyle>
            <a:lvl1pPr marL="0" indent="0" algn="l">
              <a:lnSpc>
                <a:spcPct val="100000"/>
              </a:lnSpc>
              <a:buNone/>
              <a:defRPr sz="14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a:t>Cras fermentum </a:t>
            </a:r>
            <a:r>
              <a:rPr lang="en-US" err="1"/>
              <a:t>odio</a:t>
            </a:r>
            <a:r>
              <a:rPr lang="en-US"/>
              <a:t> </a:t>
            </a:r>
            <a:r>
              <a:rPr lang="en-US" err="1"/>
              <a:t>eu</a:t>
            </a:r>
            <a:r>
              <a:rPr lang="en-US"/>
              <a:t> </a:t>
            </a:r>
            <a:r>
              <a:rPr lang="en-US" err="1"/>
              <a:t>feugiat</a:t>
            </a:r>
            <a:r>
              <a:rPr lang="en-US"/>
              <a:t> </a:t>
            </a:r>
            <a:r>
              <a:rPr lang="en-US" err="1"/>
              <a:t>pretium</a:t>
            </a:r>
            <a:r>
              <a:rPr lang="en-US"/>
              <a:t> </a:t>
            </a:r>
            <a:r>
              <a:rPr lang="en-US" err="1"/>
              <a:t>nibh</a:t>
            </a:r>
            <a:r>
              <a:rPr lang="en-US"/>
              <a:t> ipsum </a:t>
            </a:r>
            <a:r>
              <a:rPr lang="en-US" err="1"/>
              <a:t>consequat</a:t>
            </a:r>
            <a:r>
              <a:rPr lang="en-US"/>
              <a:t> </a:t>
            </a:r>
            <a:r>
              <a:rPr lang="en-US" err="1"/>
              <a:t>nisl</a:t>
            </a:r>
            <a:r>
              <a:rPr lang="en-US"/>
              <a:t>.</a:t>
            </a:r>
          </a:p>
        </p:txBody>
      </p:sp>
      <p:sp>
        <p:nvSpPr>
          <p:cNvPr id="74" name="Chart Placeholder 73">
            <a:extLst>
              <a:ext uri="{FF2B5EF4-FFF2-40B4-BE49-F238E27FC236}">
                <a16:creationId xmlns:a16="http://schemas.microsoft.com/office/drawing/2014/main" id="{5F7D85D0-A8E0-387A-4CA1-DA9AFBFFB1B3}"/>
              </a:ext>
            </a:extLst>
          </p:cNvPr>
          <p:cNvSpPr>
            <a:spLocks noGrp="1"/>
          </p:cNvSpPr>
          <p:nvPr>
            <p:ph type="chart" sz="quarter" idx="47"/>
          </p:nvPr>
        </p:nvSpPr>
        <p:spPr>
          <a:xfrm>
            <a:off x="5777779" y="1849439"/>
            <a:ext cx="1058862" cy="1060450"/>
          </a:xfrm>
        </p:spPr>
        <p:txBody>
          <a:bodyPr/>
          <a:lstStyle/>
          <a:p>
            <a:endParaRPr lang="en-US"/>
          </a:p>
        </p:txBody>
      </p:sp>
      <p:sp>
        <p:nvSpPr>
          <p:cNvPr id="76" name="Chart Placeholder 73">
            <a:extLst>
              <a:ext uri="{FF2B5EF4-FFF2-40B4-BE49-F238E27FC236}">
                <a16:creationId xmlns:a16="http://schemas.microsoft.com/office/drawing/2014/main" id="{DA4C1406-44BF-8DC8-49EF-74593EEEB5CF}"/>
              </a:ext>
            </a:extLst>
          </p:cNvPr>
          <p:cNvSpPr>
            <a:spLocks noGrp="1"/>
          </p:cNvSpPr>
          <p:nvPr>
            <p:ph type="chart" sz="quarter" idx="49"/>
          </p:nvPr>
        </p:nvSpPr>
        <p:spPr>
          <a:xfrm>
            <a:off x="5777779" y="4523915"/>
            <a:ext cx="1058862" cy="1060450"/>
          </a:xfrm>
        </p:spPr>
        <p:txBody>
          <a:bodyPr/>
          <a:lstStyle/>
          <a:p>
            <a:endParaRPr lang="en-US"/>
          </a:p>
        </p:txBody>
      </p:sp>
      <p:sp>
        <p:nvSpPr>
          <p:cNvPr id="77" name="Chart Placeholder 73">
            <a:extLst>
              <a:ext uri="{FF2B5EF4-FFF2-40B4-BE49-F238E27FC236}">
                <a16:creationId xmlns:a16="http://schemas.microsoft.com/office/drawing/2014/main" id="{38231C33-574F-CC6D-A3F6-F83F9FDC8F1F}"/>
              </a:ext>
            </a:extLst>
          </p:cNvPr>
          <p:cNvSpPr>
            <a:spLocks noGrp="1"/>
          </p:cNvSpPr>
          <p:nvPr>
            <p:ph type="chart" sz="quarter" idx="50"/>
          </p:nvPr>
        </p:nvSpPr>
        <p:spPr>
          <a:xfrm>
            <a:off x="5777779" y="3184272"/>
            <a:ext cx="1058862" cy="1060450"/>
          </a:xfrm>
        </p:spPr>
        <p:txBody>
          <a:bodyPr/>
          <a:lstStyle/>
          <a:p>
            <a:endParaRPr lang="en-US"/>
          </a:p>
        </p:txBody>
      </p:sp>
    </p:spTree>
    <p:extLst>
      <p:ext uri="{BB962C8B-B14F-4D97-AF65-F5344CB8AC3E}">
        <p14:creationId xmlns:p14="http://schemas.microsoft.com/office/powerpoint/2010/main" val="29372038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33" name="Google Shape;456;p47">
            <a:extLst>
              <a:ext uri="{FF2B5EF4-FFF2-40B4-BE49-F238E27FC236}">
                <a16:creationId xmlns:a16="http://schemas.microsoft.com/office/drawing/2014/main" id="{2D88D82C-128B-833F-E58E-6F208BCE6484}"/>
              </a:ext>
            </a:extLst>
          </p:cNvPr>
          <p:cNvSpPr/>
          <p:nvPr/>
        </p:nvSpPr>
        <p:spPr>
          <a:xfrm>
            <a:off x="8100600" y="851771"/>
            <a:ext cx="433539" cy="1201712"/>
          </a:xfrm>
          <a:prstGeom prst="rect">
            <a:avLst/>
          </a:prstGeom>
          <a:solidFill>
            <a:srgbClr val="F261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Arial" panose="020B0604020202020204" pitchFamily="34" charset="0"/>
            </a:endParaRPr>
          </a:p>
        </p:txBody>
      </p:sp>
      <p:sp>
        <p:nvSpPr>
          <p:cNvPr id="34" name="Google Shape;457;p47">
            <a:extLst>
              <a:ext uri="{FF2B5EF4-FFF2-40B4-BE49-F238E27FC236}">
                <a16:creationId xmlns:a16="http://schemas.microsoft.com/office/drawing/2014/main" id="{F4C258B7-4BDB-E636-77BF-7B51FEF25933}"/>
              </a:ext>
            </a:extLst>
          </p:cNvPr>
          <p:cNvSpPr/>
          <p:nvPr/>
        </p:nvSpPr>
        <p:spPr>
          <a:xfrm>
            <a:off x="4515359" y="859942"/>
            <a:ext cx="433539" cy="1173691"/>
          </a:xfrm>
          <a:prstGeom prst="rect">
            <a:avLst/>
          </a:prstGeom>
          <a:solidFill>
            <a:srgbClr val="F261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Arial" panose="020B0604020202020204" pitchFamily="34" charset="0"/>
            </a:endParaRPr>
          </a:p>
        </p:txBody>
      </p:sp>
      <p:sp>
        <p:nvSpPr>
          <p:cNvPr id="35" name="Google Shape;458;p47">
            <a:extLst>
              <a:ext uri="{FF2B5EF4-FFF2-40B4-BE49-F238E27FC236}">
                <a16:creationId xmlns:a16="http://schemas.microsoft.com/office/drawing/2014/main" id="{18D2BA61-B204-C558-21E1-D9640E325DE3}"/>
              </a:ext>
            </a:extLst>
          </p:cNvPr>
          <p:cNvSpPr/>
          <p:nvPr/>
        </p:nvSpPr>
        <p:spPr>
          <a:xfrm>
            <a:off x="6330417" y="4609923"/>
            <a:ext cx="433539" cy="1277104"/>
          </a:xfrm>
          <a:prstGeom prst="rect">
            <a:avLst/>
          </a:prstGeom>
          <a:solidFill>
            <a:srgbClr val="F261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Arial" panose="020B0604020202020204" pitchFamily="34" charset="0"/>
            </a:endParaRPr>
          </a:p>
        </p:txBody>
      </p:sp>
      <p:sp>
        <p:nvSpPr>
          <p:cNvPr id="36" name="Google Shape;459;p47">
            <a:extLst>
              <a:ext uri="{FF2B5EF4-FFF2-40B4-BE49-F238E27FC236}">
                <a16:creationId xmlns:a16="http://schemas.microsoft.com/office/drawing/2014/main" id="{C9A4F5A7-5A40-D02D-69BD-BA021B09F1FF}"/>
              </a:ext>
            </a:extLst>
          </p:cNvPr>
          <p:cNvSpPr/>
          <p:nvPr/>
        </p:nvSpPr>
        <p:spPr>
          <a:xfrm>
            <a:off x="9820355" y="4617280"/>
            <a:ext cx="433539" cy="1277104"/>
          </a:xfrm>
          <a:prstGeom prst="rect">
            <a:avLst/>
          </a:prstGeom>
          <a:solidFill>
            <a:srgbClr val="F261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Arial" panose="020B0604020202020204" pitchFamily="34" charset="0"/>
            </a:endParaRPr>
          </a:p>
        </p:txBody>
      </p:sp>
      <p:sp>
        <p:nvSpPr>
          <p:cNvPr id="37" name="Google Shape;460;p47">
            <a:extLst>
              <a:ext uri="{FF2B5EF4-FFF2-40B4-BE49-F238E27FC236}">
                <a16:creationId xmlns:a16="http://schemas.microsoft.com/office/drawing/2014/main" id="{3B3556C4-D8DE-D737-DC3F-A92ED3C04617}"/>
              </a:ext>
            </a:extLst>
          </p:cNvPr>
          <p:cNvSpPr/>
          <p:nvPr/>
        </p:nvSpPr>
        <p:spPr>
          <a:xfrm>
            <a:off x="2694182" y="4617697"/>
            <a:ext cx="433539" cy="1277104"/>
          </a:xfrm>
          <a:prstGeom prst="rect">
            <a:avLst/>
          </a:prstGeom>
          <a:solidFill>
            <a:srgbClr val="F2610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Arial" panose="020B0604020202020204" pitchFamily="34" charset="0"/>
            </a:endParaRPr>
          </a:p>
        </p:txBody>
      </p:sp>
      <p:cxnSp>
        <p:nvCxnSpPr>
          <p:cNvPr id="38" name="Google Shape;461;p47">
            <a:extLst>
              <a:ext uri="{FF2B5EF4-FFF2-40B4-BE49-F238E27FC236}">
                <a16:creationId xmlns:a16="http://schemas.microsoft.com/office/drawing/2014/main" id="{16CE4ADA-614F-393C-1AC1-57670594C6A8}"/>
              </a:ext>
            </a:extLst>
          </p:cNvPr>
          <p:cNvCxnSpPr/>
          <p:nvPr userDrawn="1"/>
        </p:nvCxnSpPr>
        <p:spPr>
          <a:xfrm rot="10800000">
            <a:off x="4718621" y="870892"/>
            <a:ext cx="0" cy="2577249"/>
          </a:xfrm>
          <a:prstGeom prst="straightConnector1">
            <a:avLst/>
          </a:prstGeom>
          <a:noFill/>
          <a:ln w="19050" cap="flat" cmpd="sng">
            <a:solidFill>
              <a:srgbClr val="F26101"/>
            </a:solidFill>
            <a:prstDash val="solid"/>
            <a:round/>
            <a:headEnd type="none" w="med" len="med"/>
            <a:tailEnd type="none" w="med" len="med"/>
          </a:ln>
        </p:spPr>
      </p:cxnSp>
      <p:cxnSp>
        <p:nvCxnSpPr>
          <p:cNvPr id="39" name="Google Shape;462;p47">
            <a:extLst>
              <a:ext uri="{FF2B5EF4-FFF2-40B4-BE49-F238E27FC236}">
                <a16:creationId xmlns:a16="http://schemas.microsoft.com/office/drawing/2014/main" id="{35BD6B59-AEF1-D5C8-6C30-238BEECD6C3F}"/>
              </a:ext>
            </a:extLst>
          </p:cNvPr>
          <p:cNvCxnSpPr/>
          <p:nvPr userDrawn="1"/>
        </p:nvCxnSpPr>
        <p:spPr>
          <a:xfrm rot="10800000">
            <a:off x="8303340" y="870892"/>
            <a:ext cx="0" cy="2577249"/>
          </a:xfrm>
          <a:prstGeom prst="straightConnector1">
            <a:avLst/>
          </a:prstGeom>
          <a:noFill/>
          <a:ln w="19050" cap="flat" cmpd="sng">
            <a:solidFill>
              <a:srgbClr val="F26101"/>
            </a:solidFill>
            <a:prstDash val="solid"/>
            <a:round/>
            <a:headEnd type="none" w="med" len="med"/>
            <a:tailEnd type="none" w="med" len="med"/>
          </a:ln>
        </p:spPr>
      </p:cxnSp>
      <p:cxnSp>
        <p:nvCxnSpPr>
          <p:cNvPr id="44" name="Google Shape;478;p47">
            <a:extLst>
              <a:ext uri="{FF2B5EF4-FFF2-40B4-BE49-F238E27FC236}">
                <a16:creationId xmlns:a16="http://schemas.microsoft.com/office/drawing/2014/main" id="{573E99FB-B3FB-E55E-22D9-546447A44AFC}"/>
              </a:ext>
            </a:extLst>
          </p:cNvPr>
          <p:cNvCxnSpPr/>
          <p:nvPr userDrawn="1"/>
        </p:nvCxnSpPr>
        <p:spPr>
          <a:xfrm rot="10800000">
            <a:off x="6534410" y="3390213"/>
            <a:ext cx="0" cy="2494600"/>
          </a:xfrm>
          <a:prstGeom prst="straightConnector1">
            <a:avLst/>
          </a:prstGeom>
          <a:noFill/>
          <a:ln w="19050" cap="flat" cmpd="sng">
            <a:solidFill>
              <a:srgbClr val="F26101"/>
            </a:solidFill>
            <a:prstDash val="solid"/>
            <a:round/>
            <a:headEnd type="none" w="med" len="med"/>
            <a:tailEnd type="none" w="med" len="med"/>
          </a:ln>
        </p:spPr>
      </p:cxnSp>
      <p:cxnSp>
        <p:nvCxnSpPr>
          <p:cNvPr id="47" name="Google Shape;481;p47">
            <a:extLst>
              <a:ext uri="{FF2B5EF4-FFF2-40B4-BE49-F238E27FC236}">
                <a16:creationId xmlns:a16="http://schemas.microsoft.com/office/drawing/2014/main" id="{97F39204-D849-A864-0591-5F6216CCFF85}"/>
              </a:ext>
            </a:extLst>
          </p:cNvPr>
          <p:cNvCxnSpPr/>
          <p:nvPr userDrawn="1"/>
        </p:nvCxnSpPr>
        <p:spPr>
          <a:xfrm rot="10800000">
            <a:off x="2914546" y="3390213"/>
            <a:ext cx="0" cy="2494600"/>
          </a:xfrm>
          <a:prstGeom prst="straightConnector1">
            <a:avLst/>
          </a:prstGeom>
          <a:noFill/>
          <a:ln w="19050" cap="flat" cmpd="sng">
            <a:solidFill>
              <a:srgbClr val="F26101"/>
            </a:solidFill>
            <a:prstDash val="solid"/>
            <a:round/>
            <a:headEnd type="none" w="med" len="med"/>
            <a:tailEnd type="none" w="med" len="med"/>
          </a:ln>
        </p:spPr>
      </p:cxnSp>
      <p:cxnSp>
        <p:nvCxnSpPr>
          <p:cNvPr id="50" name="Google Shape;484;p47">
            <a:extLst>
              <a:ext uri="{FF2B5EF4-FFF2-40B4-BE49-F238E27FC236}">
                <a16:creationId xmlns:a16="http://schemas.microsoft.com/office/drawing/2014/main" id="{95A5EF83-2954-82EF-F6DF-A8D9781E9B56}"/>
              </a:ext>
            </a:extLst>
          </p:cNvPr>
          <p:cNvCxnSpPr/>
          <p:nvPr userDrawn="1"/>
        </p:nvCxnSpPr>
        <p:spPr>
          <a:xfrm rot="10800000">
            <a:off x="10037126" y="3390213"/>
            <a:ext cx="0" cy="2494600"/>
          </a:xfrm>
          <a:prstGeom prst="straightConnector1">
            <a:avLst/>
          </a:prstGeom>
          <a:noFill/>
          <a:ln w="19050" cap="flat" cmpd="sng">
            <a:solidFill>
              <a:srgbClr val="F26101"/>
            </a:solidFill>
            <a:prstDash val="solid"/>
            <a:round/>
            <a:headEnd type="none" w="med" len="med"/>
            <a:tailEnd type="none" w="med" len="med"/>
          </a:ln>
        </p:spPr>
      </p:cxnSp>
      <p:sp>
        <p:nvSpPr>
          <p:cNvPr id="53" name="Oval 52">
            <a:extLst>
              <a:ext uri="{FF2B5EF4-FFF2-40B4-BE49-F238E27FC236}">
                <a16:creationId xmlns:a16="http://schemas.microsoft.com/office/drawing/2014/main" id="{6745E927-98E3-5609-810C-8E654B0DDD21}"/>
              </a:ext>
            </a:extLst>
          </p:cNvPr>
          <p:cNvSpPr/>
          <p:nvPr userDrawn="1"/>
        </p:nvSpPr>
        <p:spPr>
          <a:xfrm>
            <a:off x="2749206" y="3232493"/>
            <a:ext cx="347942" cy="347942"/>
          </a:xfrm>
          <a:prstGeom prst="ellipse">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54" name="Oval 53">
            <a:extLst>
              <a:ext uri="{FF2B5EF4-FFF2-40B4-BE49-F238E27FC236}">
                <a16:creationId xmlns:a16="http://schemas.microsoft.com/office/drawing/2014/main" id="{722E607E-D87A-D4E7-694B-BE013792F889}"/>
              </a:ext>
            </a:extLst>
          </p:cNvPr>
          <p:cNvSpPr/>
          <p:nvPr userDrawn="1"/>
        </p:nvSpPr>
        <p:spPr>
          <a:xfrm>
            <a:off x="4556364" y="3232493"/>
            <a:ext cx="347942" cy="347942"/>
          </a:xfrm>
          <a:prstGeom prst="ellipse">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55" name="Oval 54">
            <a:extLst>
              <a:ext uri="{FF2B5EF4-FFF2-40B4-BE49-F238E27FC236}">
                <a16:creationId xmlns:a16="http://schemas.microsoft.com/office/drawing/2014/main" id="{D4BA7DDE-AAD2-F780-9EF1-69E939A0E7DC}"/>
              </a:ext>
            </a:extLst>
          </p:cNvPr>
          <p:cNvSpPr/>
          <p:nvPr userDrawn="1"/>
        </p:nvSpPr>
        <p:spPr>
          <a:xfrm>
            <a:off x="6368140" y="3232493"/>
            <a:ext cx="347942" cy="347942"/>
          </a:xfrm>
          <a:prstGeom prst="ellipse">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56" name="Oval 55">
            <a:extLst>
              <a:ext uri="{FF2B5EF4-FFF2-40B4-BE49-F238E27FC236}">
                <a16:creationId xmlns:a16="http://schemas.microsoft.com/office/drawing/2014/main" id="{3EDA638B-C1B7-D03E-7D81-2091F41E4DE3}"/>
              </a:ext>
            </a:extLst>
          </p:cNvPr>
          <p:cNvSpPr/>
          <p:nvPr userDrawn="1"/>
        </p:nvSpPr>
        <p:spPr>
          <a:xfrm>
            <a:off x="8143399" y="3232493"/>
            <a:ext cx="347942" cy="347942"/>
          </a:xfrm>
          <a:prstGeom prst="ellipse">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sp>
        <p:nvSpPr>
          <p:cNvPr id="57" name="Oval 56">
            <a:extLst>
              <a:ext uri="{FF2B5EF4-FFF2-40B4-BE49-F238E27FC236}">
                <a16:creationId xmlns:a16="http://schemas.microsoft.com/office/drawing/2014/main" id="{3B237596-95E5-AC56-C988-30AB34C46548}"/>
              </a:ext>
            </a:extLst>
          </p:cNvPr>
          <p:cNvSpPr/>
          <p:nvPr userDrawn="1"/>
        </p:nvSpPr>
        <p:spPr>
          <a:xfrm>
            <a:off x="9863154" y="3232493"/>
            <a:ext cx="347942" cy="347942"/>
          </a:xfrm>
          <a:prstGeom prst="ellipse">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cxnSp>
        <p:nvCxnSpPr>
          <p:cNvPr id="58" name="Google Shape;461;p47">
            <a:extLst>
              <a:ext uri="{FF2B5EF4-FFF2-40B4-BE49-F238E27FC236}">
                <a16:creationId xmlns:a16="http://schemas.microsoft.com/office/drawing/2014/main" id="{584E8C79-F201-B21A-154A-E4F4C0B58C4A}"/>
              </a:ext>
            </a:extLst>
          </p:cNvPr>
          <p:cNvCxnSpPr>
            <a:cxnSpLocks/>
          </p:cNvCxnSpPr>
          <p:nvPr userDrawn="1"/>
        </p:nvCxnSpPr>
        <p:spPr>
          <a:xfrm>
            <a:off x="0" y="3429001"/>
            <a:ext cx="12192000" cy="0"/>
          </a:xfrm>
          <a:prstGeom prst="straightConnector1">
            <a:avLst/>
          </a:prstGeom>
          <a:noFill/>
          <a:ln w="19050" cap="flat" cmpd="sng">
            <a:solidFill>
              <a:srgbClr val="F26101"/>
            </a:solidFill>
            <a:prstDash val="solid"/>
            <a:round/>
            <a:headEnd type="none" w="med" len="med"/>
            <a:tailEnd type="none" w="med" len="med"/>
          </a:ln>
        </p:spPr>
      </p:cxnSp>
      <p:sp>
        <p:nvSpPr>
          <p:cNvPr id="60" name="TextBox 59">
            <a:extLst>
              <a:ext uri="{FF2B5EF4-FFF2-40B4-BE49-F238E27FC236}">
                <a16:creationId xmlns:a16="http://schemas.microsoft.com/office/drawing/2014/main" id="{64BA8071-AD69-E697-5849-2036DD465700}"/>
              </a:ext>
            </a:extLst>
          </p:cNvPr>
          <p:cNvSpPr txBox="1"/>
          <p:nvPr userDrawn="1"/>
        </p:nvSpPr>
        <p:spPr>
          <a:xfrm>
            <a:off x="331054" y="745057"/>
            <a:ext cx="3210307" cy="701731"/>
          </a:xfrm>
          <a:prstGeom prst="rect">
            <a:avLst/>
          </a:prstGeom>
          <a:noFill/>
        </p:spPr>
        <p:txBody>
          <a:bodyPr wrap="square" rtlCol="0">
            <a:spAutoFit/>
          </a:bodyPr>
          <a:lstStyle/>
          <a:p>
            <a:pPr>
              <a:lnSpc>
                <a:spcPct val="90000"/>
              </a:lnSpc>
              <a:buClr>
                <a:srgbClr val="FF0100"/>
              </a:buClr>
            </a:pPr>
            <a:r>
              <a:rPr lang="en-US" sz="4400" b="1">
                <a:latin typeface="Arial" panose="020B0604020202020204" pitchFamily="34" charset="0"/>
                <a:cs typeface="Arial" panose="020B0604020202020204" pitchFamily="34" charset="0"/>
              </a:rPr>
              <a:t>TIMELINE</a:t>
            </a:r>
          </a:p>
        </p:txBody>
      </p:sp>
      <p:sp>
        <p:nvSpPr>
          <p:cNvPr id="62" name="Text Placeholder 17">
            <a:extLst>
              <a:ext uri="{FF2B5EF4-FFF2-40B4-BE49-F238E27FC236}">
                <a16:creationId xmlns:a16="http://schemas.microsoft.com/office/drawing/2014/main" id="{179BA567-8E46-7EE8-CB8D-E4EDE946792F}"/>
              </a:ext>
            </a:extLst>
          </p:cNvPr>
          <p:cNvSpPr>
            <a:spLocks noGrp="1"/>
          </p:cNvSpPr>
          <p:nvPr>
            <p:ph type="body" sz="quarter" idx="19" hasCustomPrompt="1"/>
          </p:nvPr>
        </p:nvSpPr>
        <p:spPr>
          <a:xfrm>
            <a:off x="5061489" y="870892"/>
            <a:ext cx="1754944" cy="298450"/>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02</a:t>
            </a:r>
          </a:p>
        </p:txBody>
      </p:sp>
      <p:sp>
        <p:nvSpPr>
          <p:cNvPr id="63" name="Text Placeholder 9">
            <a:extLst>
              <a:ext uri="{FF2B5EF4-FFF2-40B4-BE49-F238E27FC236}">
                <a16:creationId xmlns:a16="http://schemas.microsoft.com/office/drawing/2014/main" id="{29036786-8649-AAC4-8B00-2A1F9EA1CB0A}"/>
              </a:ext>
            </a:extLst>
          </p:cNvPr>
          <p:cNvSpPr>
            <a:spLocks noGrp="1"/>
          </p:cNvSpPr>
          <p:nvPr>
            <p:ph type="body" sz="quarter" idx="24" hasCustomPrompt="1"/>
          </p:nvPr>
        </p:nvSpPr>
        <p:spPr>
          <a:xfrm>
            <a:off x="5061490" y="1321620"/>
            <a:ext cx="1754946" cy="729947"/>
          </a:xfrm>
        </p:spPr>
        <p:txBody>
          <a:bodyPr>
            <a:normAutofit/>
          </a:bodyPr>
          <a:lstStyle>
            <a:lvl1pPr marL="171450" indent="-171450">
              <a:lnSpc>
                <a:spcPct val="100000"/>
              </a:lnSpc>
              <a:spcBef>
                <a:spcPts val="0"/>
              </a:spcBef>
              <a:buFont typeface="Arial" panose="020B0604020202020204" pitchFamily="34" charset="0"/>
              <a:buChar char="•"/>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endParaRPr lang="en-US"/>
          </a:p>
          <a:p>
            <a:pPr lvl="0"/>
            <a:r>
              <a:rPr lang="en-US"/>
              <a:t>semper </a:t>
            </a:r>
            <a:r>
              <a:rPr lang="en-US" err="1"/>
              <a:t>eget</a:t>
            </a:r>
            <a:r>
              <a:rPr lang="en-US"/>
              <a:t> </a:t>
            </a:r>
            <a:r>
              <a:rPr lang="en-US" err="1"/>
              <a:t>duis</a:t>
            </a:r>
            <a:endParaRPr lang="en-US"/>
          </a:p>
          <a:p>
            <a:pPr lvl="0"/>
            <a:r>
              <a:rPr lang="en-US"/>
              <a:t>at </a:t>
            </a:r>
            <a:r>
              <a:rPr lang="en-US" err="1"/>
              <a:t>tellus</a:t>
            </a:r>
            <a:r>
              <a:rPr lang="en-US"/>
              <a:t> at</a:t>
            </a:r>
          </a:p>
        </p:txBody>
      </p:sp>
      <p:sp>
        <p:nvSpPr>
          <p:cNvPr id="64" name="Text Placeholder 17">
            <a:extLst>
              <a:ext uri="{FF2B5EF4-FFF2-40B4-BE49-F238E27FC236}">
                <a16:creationId xmlns:a16="http://schemas.microsoft.com/office/drawing/2014/main" id="{C27688A3-BCB4-8DAF-0F0E-822CE04F6F0B}"/>
              </a:ext>
            </a:extLst>
          </p:cNvPr>
          <p:cNvSpPr>
            <a:spLocks noGrp="1"/>
          </p:cNvSpPr>
          <p:nvPr>
            <p:ph type="body" sz="quarter" idx="25" hasCustomPrompt="1"/>
          </p:nvPr>
        </p:nvSpPr>
        <p:spPr>
          <a:xfrm>
            <a:off x="8649817" y="879791"/>
            <a:ext cx="1754944" cy="298450"/>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02</a:t>
            </a:r>
          </a:p>
        </p:txBody>
      </p:sp>
      <p:sp>
        <p:nvSpPr>
          <p:cNvPr id="65" name="Text Placeholder 9">
            <a:extLst>
              <a:ext uri="{FF2B5EF4-FFF2-40B4-BE49-F238E27FC236}">
                <a16:creationId xmlns:a16="http://schemas.microsoft.com/office/drawing/2014/main" id="{AE0E674A-0D37-16C4-E081-DB9D920037F6}"/>
              </a:ext>
            </a:extLst>
          </p:cNvPr>
          <p:cNvSpPr>
            <a:spLocks noGrp="1"/>
          </p:cNvSpPr>
          <p:nvPr>
            <p:ph type="body" sz="quarter" idx="26" hasCustomPrompt="1"/>
          </p:nvPr>
        </p:nvSpPr>
        <p:spPr>
          <a:xfrm>
            <a:off x="8649818" y="1321620"/>
            <a:ext cx="1754946" cy="729947"/>
          </a:xfrm>
        </p:spPr>
        <p:txBody>
          <a:bodyPr>
            <a:normAutofit/>
          </a:bodyPr>
          <a:lstStyle>
            <a:lvl1pPr marL="171450" indent="-171450">
              <a:lnSpc>
                <a:spcPct val="100000"/>
              </a:lnSpc>
              <a:spcBef>
                <a:spcPts val="0"/>
              </a:spcBef>
              <a:buFont typeface="Arial" panose="020B0604020202020204" pitchFamily="34" charset="0"/>
              <a:buChar char="•"/>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endParaRPr lang="en-US"/>
          </a:p>
          <a:p>
            <a:pPr lvl="0"/>
            <a:r>
              <a:rPr lang="en-US"/>
              <a:t>semper </a:t>
            </a:r>
            <a:r>
              <a:rPr lang="en-US" err="1"/>
              <a:t>eget</a:t>
            </a:r>
            <a:r>
              <a:rPr lang="en-US"/>
              <a:t> </a:t>
            </a:r>
            <a:r>
              <a:rPr lang="en-US" err="1"/>
              <a:t>duis</a:t>
            </a:r>
            <a:endParaRPr lang="en-US"/>
          </a:p>
          <a:p>
            <a:pPr lvl="0"/>
            <a:r>
              <a:rPr lang="en-US"/>
              <a:t>at </a:t>
            </a:r>
            <a:r>
              <a:rPr lang="en-US" err="1"/>
              <a:t>tellus</a:t>
            </a:r>
            <a:r>
              <a:rPr lang="en-US"/>
              <a:t> at</a:t>
            </a:r>
          </a:p>
        </p:txBody>
      </p:sp>
      <p:sp>
        <p:nvSpPr>
          <p:cNvPr id="66" name="Text Placeholder 17">
            <a:extLst>
              <a:ext uri="{FF2B5EF4-FFF2-40B4-BE49-F238E27FC236}">
                <a16:creationId xmlns:a16="http://schemas.microsoft.com/office/drawing/2014/main" id="{147DC7E5-007A-DCF3-077F-9D1F9978FC9D}"/>
              </a:ext>
            </a:extLst>
          </p:cNvPr>
          <p:cNvSpPr>
            <a:spLocks noGrp="1"/>
          </p:cNvSpPr>
          <p:nvPr>
            <p:ph type="body" sz="quarter" idx="27" hasCustomPrompt="1"/>
          </p:nvPr>
        </p:nvSpPr>
        <p:spPr>
          <a:xfrm>
            <a:off x="10340071" y="4621381"/>
            <a:ext cx="1754944" cy="298450"/>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02</a:t>
            </a:r>
          </a:p>
        </p:txBody>
      </p:sp>
      <p:sp>
        <p:nvSpPr>
          <p:cNvPr id="67" name="Text Placeholder 9">
            <a:extLst>
              <a:ext uri="{FF2B5EF4-FFF2-40B4-BE49-F238E27FC236}">
                <a16:creationId xmlns:a16="http://schemas.microsoft.com/office/drawing/2014/main" id="{526B8EFF-4558-6EFF-55EF-D300C4756291}"/>
              </a:ext>
            </a:extLst>
          </p:cNvPr>
          <p:cNvSpPr>
            <a:spLocks noGrp="1"/>
          </p:cNvSpPr>
          <p:nvPr>
            <p:ph type="body" sz="quarter" idx="28" hasCustomPrompt="1"/>
          </p:nvPr>
        </p:nvSpPr>
        <p:spPr>
          <a:xfrm>
            <a:off x="10340072" y="5072109"/>
            <a:ext cx="1754946" cy="729947"/>
          </a:xfrm>
        </p:spPr>
        <p:txBody>
          <a:bodyPr>
            <a:normAutofit/>
          </a:bodyPr>
          <a:lstStyle>
            <a:lvl1pPr marL="171450" indent="-171450">
              <a:lnSpc>
                <a:spcPct val="100000"/>
              </a:lnSpc>
              <a:spcBef>
                <a:spcPts val="0"/>
              </a:spcBef>
              <a:buFont typeface="Arial" panose="020B0604020202020204" pitchFamily="34" charset="0"/>
              <a:buChar char="•"/>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endParaRPr lang="en-US"/>
          </a:p>
          <a:p>
            <a:pPr lvl="0"/>
            <a:r>
              <a:rPr lang="en-US"/>
              <a:t>semper </a:t>
            </a:r>
            <a:r>
              <a:rPr lang="en-US" err="1"/>
              <a:t>eget</a:t>
            </a:r>
            <a:r>
              <a:rPr lang="en-US"/>
              <a:t> </a:t>
            </a:r>
            <a:r>
              <a:rPr lang="en-US" err="1"/>
              <a:t>duis</a:t>
            </a:r>
            <a:endParaRPr lang="en-US"/>
          </a:p>
          <a:p>
            <a:pPr lvl="0"/>
            <a:r>
              <a:rPr lang="en-US"/>
              <a:t>at </a:t>
            </a:r>
            <a:r>
              <a:rPr lang="en-US" err="1"/>
              <a:t>tellus</a:t>
            </a:r>
            <a:r>
              <a:rPr lang="en-US"/>
              <a:t> at</a:t>
            </a:r>
          </a:p>
        </p:txBody>
      </p:sp>
      <p:sp>
        <p:nvSpPr>
          <p:cNvPr id="68" name="Text Placeholder 17">
            <a:extLst>
              <a:ext uri="{FF2B5EF4-FFF2-40B4-BE49-F238E27FC236}">
                <a16:creationId xmlns:a16="http://schemas.microsoft.com/office/drawing/2014/main" id="{8DE44B05-FFD3-8079-A441-16ACAF9A9A1A}"/>
              </a:ext>
            </a:extLst>
          </p:cNvPr>
          <p:cNvSpPr>
            <a:spLocks noGrp="1"/>
          </p:cNvSpPr>
          <p:nvPr>
            <p:ph type="body" sz="quarter" idx="29" hasCustomPrompt="1"/>
          </p:nvPr>
        </p:nvSpPr>
        <p:spPr>
          <a:xfrm>
            <a:off x="6848726" y="4621381"/>
            <a:ext cx="1754944" cy="298450"/>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02</a:t>
            </a:r>
          </a:p>
        </p:txBody>
      </p:sp>
      <p:sp>
        <p:nvSpPr>
          <p:cNvPr id="69" name="Text Placeholder 9">
            <a:extLst>
              <a:ext uri="{FF2B5EF4-FFF2-40B4-BE49-F238E27FC236}">
                <a16:creationId xmlns:a16="http://schemas.microsoft.com/office/drawing/2014/main" id="{33C37386-2177-CD2F-95F8-073BBF2DB84A}"/>
              </a:ext>
            </a:extLst>
          </p:cNvPr>
          <p:cNvSpPr>
            <a:spLocks noGrp="1"/>
          </p:cNvSpPr>
          <p:nvPr>
            <p:ph type="body" sz="quarter" idx="30" hasCustomPrompt="1"/>
          </p:nvPr>
        </p:nvSpPr>
        <p:spPr>
          <a:xfrm>
            <a:off x="6848727" y="5072109"/>
            <a:ext cx="1754946" cy="729947"/>
          </a:xfrm>
        </p:spPr>
        <p:txBody>
          <a:bodyPr>
            <a:normAutofit/>
          </a:bodyPr>
          <a:lstStyle>
            <a:lvl1pPr marL="171450" indent="-171450">
              <a:lnSpc>
                <a:spcPct val="100000"/>
              </a:lnSpc>
              <a:spcBef>
                <a:spcPts val="0"/>
              </a:spcBef>
              <a:buFont typeface="Arial" panose="020B0604020202020204" pitchFamily="34" charset="0"/>
              <a:buChar char="•"/>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endParaRPr lang="en-US"/>
          </a:p>
          <a:p>
            <a:pPr lvl="0"/>
            <a:r>
              <a:rPr lang="en-US"/>
              <a:t>semper </a:t>
            </a:r>
            <a:r>
              <a:rPr lang="en-US" err="1"/>
              <a:t>eget</a:t>
            </a:r>
            <a:r>
              <a:rPr lang="en-US"/>
              <a:t> </a:t>
            </a:r>
            <a:r>
              <a:rPr lang="en-US" err="1"/>
              <a:t>duis</a:t>
            </a:r>
            <a:endParaRPr lang="en-US"/>
          </a:p>
          <a:p>
            <a:pPr lvl="0"/>
            <a:r>
              <a:rPr lang="en-US"/>
              <a:t>at </a:t>
            </a:r>
            <a:r>
              <a:rPr lang="en-US" err="1"/>
              <a:t>tellus</a:t>
            </a:r>
            <a:r>
              <a:rPr lang="en-US"/>
              <a:t> at</a:t>
            </a:r>
          </a:p>
        </p:txBody>
      </p:sp>
      <p:sp>
        <p:nvSpPr>
          <p:cNvPr id="70" name="Text Placeholder 17">
            <a:extLst>
              <a:ext uri="{FF2B5EF4-FFF2-40B4-BE49-F238E27FC236}">
                <a16:creationId xmlns:a16="http://schemas.microsoft.com/office/drawing/2014/main" id="{6D026F13-C9BB-B315-5FA5-DBF91DA1867D}"/>
              </a:ext>
            </a:extLst>
          </p:cNvPr>
          <p:cNvSpPr>
            <a:spLocks noGrp="1"/>
          </p:cNvSpPr>
          <p:nvPr>
            <p:ph type="body" sz="quarter" idx="31" hasCustomPrompt="1"/>
          </p:nvPr>
        </p:nvSpPr>
        <p:spPr>
          <a:xfrm>
            <a:off x="3218835" y="4621381"/>
            <a:ext cx="1754944" cy="298450"/>
          </a:xfrm>
        </p:spPr>
        <p:txBody>
          <a:bodyPr>
            <a:noAutofit/>
          </a:bodyPr>
          <a:lstStyle>
            <a:lvl1pPr marL="0" indent="0">
              <a:buNone/>
              <a:defRPr sz="1600" b="1" i="0">
                <a:latin typeface="Arial" panose="020B0604020202020204" pitchFamily="34" charset="0"/>
                <a:cs typeface="Arial" panose="020B0604020202020204" pitchFamily="34" charset="0"/>
              </a:defRPr>
            </a:lvl1pPr>
            <a:lvl2pPr>
              <a:defRPr sz="1200" b="0" i="0">
                <a:latin typeface="Arial" panose="020B0604020202020204" pitchFamily="34" charset="0"/>
                <a:cs typeface="Arial" panose="020B0604020202020204" pitchFamily="34" charset="0"/>
              </a:defRPr>
            </a:lvl2pPr>
            <a:lvl3pPr>
              <a:defRPr sz="1200" b="0" i="0">
                <a:latin typeface="Arial" panose="020B0604020202020204" pitchFamily="34" charset="0"/>
                <a:cs typeface="Arial" panose="020B0604020202020204" pitchFamily="34" charset="0"/>
              </a:defRPr>
            </a:lvl3pPr>
            <a:lvl4pPr>
              <a:defRPr sz="1200" b="0" i="0">
                <a:latin typeface="Arial" panose="020B0604020202020204" pitchFamily="34" charset="0"/>
                <a:cs typeface="Arial" panose="020B0604020202020204" pitchFamily="34" charset="0"/>
              </a:defRPr>
            </a:lvl4pPr>
            <a:lvl5pPr>
              <a:defRPr sz="1200" b="0" i="0">
                <a:latin typeface="Arial" panose="020B0604020202020204" pitchFamily="34" charset="0"/>
                <a:cs typeface="Arial" panose="020B0604020202020204" pitchFamily="34" charset="0"/>
              </a:defRPr>
            </a:lvl5pPr>
          </a:lstStyle>
          <a:p>
            <a:pPr lvl="0"/>
            <a:r>
              <a:rPr lang="en-US"/>
              <a:t>Heading 02</a:t>
            </a:r>
          </a:p>
        </p:txBody>
      </p:sp>
      <p:sp>
        <p:nvSpPr>
          <p:cNvPr id="71" name="Text Placeholder 9">
            <a:extLst>
              <a:ext uri="{FF2B5EF4-FFF2-40B4-BE49-F238E27FC236}">
                <a16:creationId xmlns:a16="http://schemas.microsoft.com/office/drawing/2014/main" id="{063386E8-95F0-B796-1103-A6126E6E7212}"/>
              </a:ext>
            </a:extLst>
          </p:cNvPr>
          <p:cNvSpPr>
            <a:spLocks noGrp="1"/>
          </p:cNvSpPr>
          <p:nvPr>
            <p:ph type="body" sz="quarter" idx="32" hasCustomPrompt="1"/>
          </p:nvPr>
        </p:nvSpPr>
        <p:spPr>
          <a:xfrm>
            <a:off x="3218836" y="5072109"/>
            <a:ext cx="1754946" cy="729947"/>
          </a:xfrm>
        </p:spPr>
        <p:txBody>
          <a:bodyPr>
            <a:normAutofit/>
          </a:bodyPr>
          <a:lstStyle>
            <a:lvl1pPr marL="171450" indent="-171450">
              <a:lnSpc>
                <a:spcPct val="100000"/>
              </a:lnSpc>
              <a:spcBef>
                <a:spcPts val="0"/>
              </a:spcBef>
              <a:buFont typeface="Arial" panose="020B0604020202020204" pitchFamily="34" charset="0"/>
              <a:buChar char="•"/>
              <a:defRPr sz="1200" b="0" i="0">
                <a:solidFill>
                  <a:schemeClr val="tx1"/>
                </a:solidFill>
                <a:latin typeface="Arial" panose="020B0604020202020204" pitchFamily="34" charset="0"/>
                <a:cs typeface="Arial" panose="020B0604020202020204" pitchFamily="34" charset="0"/>
              </a:defRPr>
            </a:lvl1pPr>
            <a:lvl2pPr>
              <a:defRPr sz="1400"/>
            </a:lvl2pPr>
            <a:lvl3pPr>
              <a:defRPr sz="1400"/>
            </a:lvl3pPr>
            <a:lvl4pPr>
              <a:defRPr sz="1400"/>
            </a:lvl4pPr>
            <a:lvl5pPr>
              <a:defRPr sz="1400"/>
            </a:lvl5pPr>
          </a:lstStyle>
          <a:p>
            <a:pPr lvl="0"/>
            <a:r>
              <a:rPr lang="en-US" err="1"/>
              <a:t>Scelerisque</a:t>
            </a:r>
            <a:r>
              <a:rPr lang="en-US"/>
              <a:t> </a:t>
            </a:r>
            <a:r>
              <a:rPr lang="en-US" err="1"/>
              <a:t>purus</a:t>
            </a:r>
            <a:endParaRPr lang="en-US"/>
          </a:p>
          <a:p>
            <a:pPr lvl="0"/>
            <a:r>
              <a:rPr lang="en-US"/>
              <a:t>semper </a:t>
            </a:r>
            <a:r>
              <a:rPr lang="en-US" err="1"/>
              <a:t>eget</a:t>
            </a:r>
            <a:r>
              <a:rPr lang="en-US"/>
              <a:t> </a:t>
            </a:r>
            <a:r>
              <a:rPr lang="en-US" err="1"/>
              <a:t>duis</a:t>
            </a:r>
            <a:endParaRPr lang="en-US"/>
          </a:p>
          <a:p>
            <a:pPr lvl="0"/>
            <a:r>
              <a:rPr lang="en-US"/>
              <a:t>at </a:t>
            </a:r>
            <a:r>
              <a:rPr lang="en-US" err="1"/>
              <a:t>tellus</a:t>
            </a:r>
            <a:r>
              <a:rPr lang="en-US"/>
              <a:t> at</a:t>
            </a:r>
          </a:p>
        </p:txBody>
      </p:sp>
    </p:spTree>
    <p:extLst>
      <p:ext uri="{BB962C8B-B14F-4D97-AF65-F5344CB8AC3E}">
        <p14:creationId xmlns:p14="http://schemas.microsoft.com/office/powerpoint/2010/main" val="4098480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A45C8-C318-6A12-0BBF-A4729EF1D495}"/>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B2B0B8-2E85-3D2E-AC7B-75DE1334F42E}"/>
              </a:ext>
            </a:extLst>
          </p:cNvPr>
          <p:cNvSpPr>
            <a:spLocks noGrp="1"/>
          </p:cNvSpPr>
          <p:nvPr>
            <p:ph type="subTitle" idx="1"/>
          </p:nvPr>
        </p:nvSpPr>
        <p:spPr>
          <a:xfrm>
            <a:off x="1524000" y="3602038"/>
            <a:ext cx="9144000" cy="1655762"/>
          </a:xfrm>
        </p:spPr>
        <p:txBody>
          <a:bodyPr/>
          <a:lstStyle>
            <a:lvl1pPr marL="0" indent="0" algn="ctr">
              <a:buNone/>
              <a:defRPr sz="2400" b="1"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6514706-E0CA-76D9-CE6E-CFFD1C5302B4}"/>
              </a:ext>
            </a:extLst>
          </p:cNvPr>
          <p:cNvSpPr>
            <a:spLocks noGrp="1"/>
          </p:cNvSpPr>
          <p:nvPr>
            <p:ph type="dt" sz="half" idx="10"/>
          </p:nvPr>
        </p:nvSpPr>
        <p:spPr/>
        <p:txBody>
          <a:bodyPr/>
          <a:lstStyle>
            <a:lvl1pPr>
              <a:defRPr b="1" i="0">
                <a:latin typeface="Arial" panose="020B0604020202020204" pitchFamily="34" charset="0"/>
              </a:defRPr>
            </a:lvl1pPr>
          </a:lstStyle>
          <a:p>
            <a:endParaRPr lang="en-US"/>
          </a:p>
        </p:txBody>
      </p:sp>
      <p:sp>
        <p:nvSpPr>
          <p:cNvPr id="5" name="Footer Placeholder 4">
            <a:extLst>
              <a:ext uri="{FF2B5EF4-FFF2-40B4-BE49-F238E27FC236}">
                <a16:creationId xmlns:a16="http://schemas.microsoft.com/office/drawing/2014/main" id="{388F8A8D-D22F-EE12-0F0C-A67601F44C14}"/>
              </a:ext>
            </a:extLst>
          </p:cNvPr>
          <p:cNvSpPr>
            <a:spLocks noGrp="1"/>
          </p:cNvSpPr>
          <p:nvPr>
            <p:ph type="ftr" sz="quarter" idx="11"/>
          </p:nvPr>
        </p:nvSpPr>
        <p:spPr>
          <a:xfrm>
            <a:off x="4038600" y="6356350"/>
            <a:ext cx="4114800" cy="365125"/>
          </a:xfrm>
          <a:prstGeom prst="rect">
            <a:avLst/>
          </a:prstGeom>
        </p:spPr>
        <p:txBody>
          <a:bodyPr/>
          <a:lstStyle>
            <a:lvl1pPr>
              <a:defRPr b="1" i="0">
                <a:latin typeface="Arial" panose="020B0604020202020204" pitchFamily="34" charset="0"/>
              </a:defRPr>
            </a:lvl1pPr>
          </a:lstStyle>
          <a:p>
            <a:endParaRPr lang="en-US"/>
          </a:p>
        </p:txBody>
      </p:sp>
    </p:spTree>
    <p:extLst>
      <p:ext uri="{BB962C8B-B14F-4D97-AF65-F5344CB8AC3E}">
        <p14:creationId xmlns:p14="http://schemas.microsoft.com/office/powerpoint/2010/main" val="23676638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10">
            <a:extLst>
              <a:ext uri="{FF2B5EF4-FFF2-40B4-BE49-F238E27FC236}">
                <a16:creationId xmlns:a16="http://schemas.microsoft.com/office/drawing/2014/main" id="{150B83DC-4C5B-A4CC-F9D8-B43BFF30C52F}"/>
              </a:ext>
            </a:extLst>
          </p:cNvPr>
          <p:cNvSpPr>
            <a:spLocks noGrp="1"/>
          </p:cNvSpPr>
          <p:nvPr>
            <p:ph sz="quarter" idx="14"/>
          </p:nvPr>
        </p:nvSpPr>
        <p:spPr>
          <a:xfrm>
            <a:off x="579437" y="1709532"/>
            <a:ext cx="11029243" cy="4480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86CB6790-ED28-2508-7056-7CD053029F8C}"/>
              </a:ext>
            </a:extLst>
          </p:cNvPr>
          <p:cNvSpPr>
            <a:spLocks noGrp="1"/>
          </p:cNvSpPr>
          <p:nvPr>
            <p:ph type="subTitle" idx="1"/>
          </p:nvPr>
        </p:nvSpPr>
        <p:spPr>
          <a:xfrm>
            <a:off x="579967" y="1107779"/>
            <a:ext cx="11032066" cy="245067"/>
          </a:xfrm>
          <a:prstGeom prst="rect">
            <a:avLst/>
          </a:prstGeom>
        </p:spPr>
        <p:txBody>
          <a:bodyPr lIns="45720" tIns="9144" rIns="45720" bIns="9144">
            <a:spAutoFit/>
          </a:bodyPr>
          <a:lstStyle>
            <a:lvl1pPr marL="0" indent="0" algn="l">
              <a:buNone/>
              <a:defRPr sz="1600" b="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Title 8">
            <a:extLst>
              <a:ext uri="{FF2B5EF4-FFF2-40B4-BE49-F238E27FC236}">
                <a16:creationId xmlns:a16="http://schemas.microsoft.com/office/drawing/2014/main" id="{23C8EFDC-8041-6249-6B00-22A3DDB95818}"/>
              </a:ext>
            </a:extLst>
          </p:cNvPr>
          <p:cNvSpPr>
            <a:spLocks noGrp="1"/>
          </p:cNvSpPr>
          <p:nvPr>
            <p:ph type="title"/>
          </p:nvPr>
        </p:nvSpPr>
        <p:spPr>
          <a:xfrm>
            <a:off x="582789" y="383858"/>
            <a:ext cx="11029244" cy="490316"/>
          </a:xfrm>
        </p:spPr>
        <p:txBody>
          <a:bodyPr/>
          <a:lstStyle/>
          <a:p>
            <a:r>
              <a:rPr lang="en-US"/>
              <a:t>Click to edit Master title style</a:t>
            </a:r>
          </a:p>
        </p:txBody>
      </p:sp>
      <p:pic>
        <p:nvPicPr>
          <p:cNvPr id="12" name="Picture 11" descr="A logo with orange and black text&#10;&#10;Description automatically generated">
            <a:extLst>
              <a:ext uri="{FF2B5EF4-FFF2-40B4-BE49-F238E27FC236}">
                <a16:creationId xmlns:a16="http://schemas.microsoft.com/office/drawing/2014/main" id="{04494C52-F6F9-182A-1962-E50DB0EF0CBE}"/>
              </a:ext>
            </a:extLst>
          </p:cNvPr>
          <p:cNvPicPr>
            <a:picLocks noChangeAspect="1"/>
          </p:cNvPicPr>
          <p:nvPr userDrawn="1"/>
        </p:nvPicPr>
        <p:blipFill>
          <a:blip r:embed="rId2"/>
          <a:stretch>
            <a:fillRect/>
          </a:stretch>
        </p:blipFill>
        <p:spPr>
          <a:xfrm>
            <a:off x="96979" y="6296499"/>
            <a:ext cx="1025237" cy="526972"/>
          </a:xfrm>
          <a:prstGeom prst="rect">
            <a:avLst/>
          </a:prstGeom>
        </p:spPr>
      </p:pic>
    </p:spTree>
    <p:extLst>
      <p:ext uri="{BB962C8B-B14F-4D97-AF65-F5344CB8AC3E}">
        <p14:creationId xmlns:p14="http://schemas.microsoft.com/office/powerpoint/2010/main" val="9558768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F9B7C5-A52C-34FE-B6B8-7E71A05F4112}"/>
              </a:ext>
            </a:extLst>
          </p:cNvPr>
          <p:cNvSpPr>
            <a:spLocks noGrp="1"/>
          </p:cNvSpPr>
          <p:nvPr>
            <p:ph type="dt" sz="half" idx="10"/>
          </p:nvPr>
        </p:nvSpPr>
        <p:spPr/>
        <p:txBody>
          <a:bodyPr/>
          <a:lstStyle>
            <a:lvl1pPr>
              <a:defRPr b="1" i="0">
                <a:latin typeface="Arial" panose="020B0604020202020204" pitchFamily="34" charset="0"/>
              </a:defRPr>
            </a:lvl1pPr>
          </a:lstStyle>
          <a:p>
            <a:endParaRPr lang="en-US"/>
          </a:p>
        </p:txBody>
      </p:sp>
      <p:sp>
        <p:nvSpPr>
          <p:cNvPr id="3" name="Footer Placeholder 2">
            <a:extLst>
              <a:ext uri="{FF2B5EF4-FFF2-40B4-BE49-F238E27FC236}">
                <a16:creationId xmlns:a16="http://schemas.microsoft.com/office/drawing/2014/main" id="{A3A4B859-A53F-C922-F92C-F140C491B1C0}"/>
              </a:ext>
            </a:extLst>
          </p:cNvPr>
          <p:cNvSpPr>
            <a:spLocks noGrp="1"/>
          </p:cNvSpPr>
          <p:nvPr>
            <p:ph type="ftr" sz="quarter" idx="11"/>
          </p:nvPr>
        </p:nvSpPr>
        <p:spPr>
          <a:xfrm>
            <a:off x="4038600" y="6356350"/>
            <a:ext cx="4114800" cy="365125"/>
          </a:xfrm>
          <a:prstGeom prst="rect">
            <a:avLst/>
          </a:prstGeom>
        </p:spPr>
        <p:txBody>
          <a:bodyPr/>
          <a:lstStyle>
            <a:lvl1pPr>
              <a:defRPr b="1" i="0">
                <a:latin typeface="Arial" panose="020B0604020202020204" pitchFamily="34" charset="0"/>
              </a:defRPr>
            </a:lvl1pPr>
          </a:lstStyle>
          <a:p>
            <a:endParaRPr lang="en-US"/>
          </a:p>
        </p:txBody>
      </p:sp>
    </p:spTree>
    <p:extLst>
      <p:ext uri="{BB962C8B-B14F-4D97-AF65-F5344CB8AC3E}">
        <p14:creationId xmlns:p14="http://schemas.microsoft.com/office/powerpoint/2010/main" val="33286920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Section Divider - Image left">
    <p:bg>
      <p:bgPr>
        <a:solidFill>
          <a:srgbClr val="F26101"/>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C775571-16D4-F429-5F10-D8B2ECC62948}"/>
              </a:ext>
            </a:extLst>
          </p:cNvPr>
          <p:cNvSpPr>
            <a:spLocks noGrp="1"/>
          </p:cNvSpPr>
          <p:nvPr>
            <p:ph type="sldNum" sz="quarter" idx="12"/>
          </p:nvPr>
        </p:nvSpPr>
        <p:spPr>
          <a:xfrm>
            <a:off x="9283700" y="6343650"/>
            <a:ext cx="2743200" cy="365125"/>
          </a:xfrm>
          <a:prstGeom prst="rect">
            <a:avLst/>
          </a:prstGeom>
        </p:spPr>
        <p:txBody>
          <a:bodyPr/>
          <a:lstStyle/>
          <a:p>
            <a:fld id="{1B021FA1-46B0-C844-B169-F504AC2B5D39}" type="slidenum">
              <a:rPr lang="en-US" smtClean="0"/>
              <a:t>‹#›</a:t>
            </a:fld>
            <a:endParaRPr lang="en-US"/>
          </a:p>
        </p:txBody>
      </p:sp>
      <p:sp>
        <p:nvSpPr>
          <p:cNvPr id="3" name="Rectangle 2">
            <a:extLst>
              <a:ext uri="{FF2B5EF4-FFF2-40B4-BE49-F238E27FC236}">
                <a16:creationId xmlns:a16="http://schemas.microsoft.com/office/drawing/2014/main" id="{4E695C06-8C3B-2786-B2D4-A91D7880E876}"/>
              </a:ext>
            </a:extLst>
          </p:cNvPr>
          <p:cNvSpPr/>
          <p:nvPr userDrawn="1"/>
        </p:nvSpPr>
        <p:spPr>
          <a:xfrm>
            <a:off x="5102352" y="0"/>
            <a:ext cx="7089649" cy="6858000"/>
          </a:xfrm>
          <a:prstGeom prst="rect">
            <a:avLst/>
          </a:prstGeom>
          <a:solidFill>
            <a:srgbClr val="F261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endParaRPr>
          </a:p>
        </p:txBody>
      </p:sp>
      <p:pic>
        <p:nvPicPr>
          <p:cNvPr id="6" name="Picture 5" descr="A logo with orange and black text&#10;&#10;Description automatically generated">
            <a:extLst>
              <a:ext uri="{FF2B5EF4-FFF2-40B4-BE49-F238E27FC236}">
                <a16:creationId xmlns:a16="http://schemas.microsoft.com/office/drawing/2014/main" id="{1A88377F-2F8B-E7CA-6CF8-BDB86C7263F3}"/>
              </a:ext>
            </a:extLst>
          </p:cNvPr>
          <p:cNvPicPr>
            <a:picLocks noChangeAspect="1"/>
          </p:cNvPicPr>
          <p:nvPr userDrawn="1"/>
        </p:nvPicPr>
        <p:blipFill>
          <a:blip r:embed="rId2">
            <a:extLst>
              <a:ext uri="{BEBA8EAE-BF5A-486C-A8C5-ECC9F3942E4B}">
                <a14:imgProps xmlns:a14="http://schemas.microsoft.com/office/drawing/2010/main">
                  <a14:imgLayer r:embed="rId3">
                    <a14:imgEffect>
                      <a14:colorTemperature colorTemp="11500"/>
                    </a14:imgEffect>
                    <a14:imgEffect>
                      <a14:saturation sat="0"/>
                    </a14:imgEffect>
                    <a14:imgEffect>
                      <a14:brightnessContrast bright="100000"/>
                    </a14:imgEffect>
                  </a14:imgLayer>
                </a14:imgProps>
              </a:ext>
            </a:extLst>
          </a:blip>
          <a:stretch>
            <a:fillRect/>
          </a:stretch>
        </p:blipFill>
        <p:spPr>
          <a:xfrm>
            <a:off x="96979" y="6296499"/>
            <a:ext cx="1025237" cy="526972"/>
          </a:xfrm>
          <a:prstGeom prst="rect">
            <a:avLst/>
          </a:prstGeom>
        </p:spPr>
      </p:pic>
      <p:sp>
        <p:nvSpPr>
          <p:cNvPr id="8" name="Picture Placeholder 7">
            <a:extLst>
              <a:ext uri="{FF2B5EF4-FFF2-40B4-BE49-F238E27FC236}">
                <a16:creationId xmlns:a16="http://schemas.microsoft.com/office/drawing/2014/main" id="{FD7F8720-89F9-7DC9-2E3F-FC1EDD5404A6}"/>
              </a:ext>
            </a:extLst>
          </p:cNvPr>
          <p:cNvSpPr>
            <a:spLocks noGrp="1"/>
          </p:cNvSpPr>
          <p:nvPr>
            <p:ph type="pic" sz="quarter" idx="13"/>
          </p:nvPr>
        </p:nvSpPr>
        <p:spPr>
          <a:xfrm>
            <a:off x="-3175" y="0"/>
            <a:ext cx="5102225" cy="6858000"/>
          </a:xfrm>
        </p:spPr>
        <p:txBody>
          <a:bodyPr/>
          <a:lstStyle/>
          <a:p>
            <a:endParaRPr lang="en-US"/>
          </a:p>
        </p:txBody>
      </p:sp>
      <p:sp>
        <p:nvSpPr>
          <p:cNvPr id="12" name="Text Placeholder 13">
            <a:extLst>
              <a:ext uri="{FF2B5EF4-FFF2-40B4-BE49-F238E27FC236}">
                <a16:creationId xmlns:a16="http://schemas.microsoft.com/office/drawing/2014/main" id="{DB873730-E5E5-4A92-CDCB-8AECA41A2B36}"/>
              </a:ext>
            </a:extLst>
          </p:cNvPr>
          <p:cNvSpPr>
            <a:spLocks noGrp="1"/>
          </p:cNvSpPr>
          <p:nvPr>
            <p:ph type="body" sz="quarter" idx="14" hasCustomPrompt="1"/>
          </p:nvPr>
        </p:nvSpPr>
        <p:spPr>
          <a:xfrm>
            <a:off x="6096000" y="2460625"/>
            <a:ext cx="2578100" cy="1936750"/>
          </a:xfrm>
        </p:spPr>
        <p:txBody>
          <a:bodyPr>
            <a:noAutofit/>
          </a:bodyPr>
          <a:lstStyle>
            <a:lvl1pPr marL="0" indent="0" algn="l">
              <a:buNone/>
              <a:defRPr sz="4400" b="1" i="0">
                <a:solidFill>
                  <a:schemeClr val="bg1"/>
                </a:solidFill>
                <a:latin typeface="Arial" panose="020B0604020202020204" pitchFamily="34" charset="0"/>
                <a:cs typeface="Arial" panose="020B0604020202020204" pitchFamily="34" charset="0"/>
              </a:defRPr>
            </a:lvl1pPr>
          </a:lstStyle>
          <a:p>
            <a:pPr lvl="0"/>
            <a:r>
              <a:rPr lang="en-US" b="1" i="0">
                <a:latin typeface="Arial" panose="020B0604020202020204" pitchFamily="34" charset="0"/>
                <a:cs typeface="Arial" panose="020B0604020202020204" pitchFamily="34" charset="0"/>
              </a:rPr>
              <a:t>Another Section Title</a:t>
            </a:r>
            <a:endParaRPr lang="en-US"/>
          </a:p>
        </p:txBody>
      </p:sp>
      <p:sp>
        <p:nvSpPr>
          <p:cNvPr id="2" name="Slide Number Placeholder 4">
            <a:extLst>
              <a:ext uri="{FF2B5EF4-FFF2-40B4-BE49-F238E27FC236}">
                <a16:creationId xmlns:a16="http://schemas.microsoft.com/office/drawing/2014/main" id="{DEFFF532-6439-5090-0AAC-60AF613C80D2}"/>
              </a:ext>
            </a:extLst>
          </p:cNvPr>
          <p:cNvSpPr txBox="1">
            <a:spLocks/>
          </p:cNvSpPr>
          <p:nvPr userDrawn="1"/>
        </p:nvSpPr>
        <p:spPr>
          <a:xfrm>
            <a:off x="9324728" y="6403763"/>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Tree>
    <p:extLst>
      <p:ext uri="{BB962C8B-B14F-4D97-AF65-F5344CB8AC3E}">
        <p14:creationId xmlns:p14="http://schemas.microsoft.com/office/powerpoint/2010/main" val="13838940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18" Type="http://schemas.openxmlformats.org/officeDocument/2006/relationships/slideLayout" Target="../slideLayouts/slideLayout27.xml"/><Relationship Id="rId3" Type="http://schemas.openxmlformats.org/officeDocument/2006/relationships/slideLayout" Target="../slideLayouts/slideLayout12.xml"/><Relationship Id="rId21" Type="http://schemas.openxmlformats.org/officeDocument/2006/relationships/image" Target="../media/image4.png"/><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slideLayout" Target="../slideLayouts/slideLayout26.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20" Type="http://schemas.openxmlformats.org/officeDocument/2006/relationships/theme" Target="../theme/theme2.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19" Type="http://schemas.openxmlformats.org/officeDocument/2006/relationships/slideLayout" Target="../slideLayouts/slideLayout28.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microsoft.com/office/2007/relationships/hdphoto" Target="../media/hdphoto1.wdp"/><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5.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image" Target="../media/image4.png"/><Relationship Id="rId5" Type="http://schemas.openxmlformats.org/officeDocument/2006/relationships/slideLayout" Target="../slideLayouts/slideLayout50.xml"/><Relationship Id="rId10" Type="http://schemas.openxmlformats.org/officeDocument/2006/relationships/theme" Target="../theme/theme4.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3CF9E4-BE6E-82ED-2939-FDDB9223DB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D89118-E0D5-BBD3-D2BF-02CE3B7AC13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solidFill>
                <a:latin typeface="Arial" panose="020B0604020202020204" pitchFamily="34" charset="0"/>
                <a:cs typeface="Arial" panose="020B0604020202020204" pitchFamily="34" charset="0"/>
              </a:defRPr>
            </a:lvl1pPr>
          </a:lstStyle>
          <a:p>
            <a:endParaRPr lang="en-US"/>
          </a:p>
        </p:txBody>
      </p:sp>
      <p:sp>
        <p:nvSpPr>
          <p:cNvPr id="8" name="Slide Number Placeholder 5">
            <a:extLst>
              <a:ext uri="{FF2B5EF4-FFF2-40B4-BE49-F238E27FC236}">
                <a16:creationId xmlns:a16="http://schemas.microsoft.com/office/drawing/2014/main" id="{B0D5978A-4812-DC00-8EB2-814FB33C243E}"/>
              </a:ext>
            </a:extLst>
          </p:cNvPr>
          <p:cNvSpPr>
            <a:spLocks noGrp="1"/>
          </p:cNvSpPr>
          <p:nvPr>
            <p:ph type="sldNum" sz="quarter" idx="4"/>
          </p:nvPr>
        </p:nvSpPr>
        <p:spPr>
          <a:xfrm>
            <a:off x="9240982" y="6356350"/>
            <a:ext cx="2743200" cy="365125"/>
          </a:xfrm>
          <a:prstGeom prst="rect">
            <a:avLst/>
          </a:prstGeom>
        </p:spPr>
        <p:txBody>
          <a:bodyPr vert="horz" lIns="91440" tIns="45720" rIns="91440" bIns="45720" rtlCol="0" anchor="ctr"/>
          <a:lstStyle>
            <a:lvl1pPr algn="r">
              <a:defRPr sz="1200" b="0" i="0">
                <a:solidFill>
                  <a:schemeClr val="tx1"/>
                </a:solidFill>
                <a:latin typeface="Arial" panose="020B0604020202020204" pitchFamily="34" charset="0"/>
                <a:cs typeface="Arial" panose="020B0604020202020204" pitchFamily="34" charset="0"/>
              </a:defRPr>
            </a:lvl1pPr>
          </a:lstStyle>
          <a:p>
            <a:endParaRPr lang="en-US"/>
          </a:p>
        </p:txBody>
      </p:sp>
      <p:sp>
        <p:nvSpPr>
          <p:cNvPr id="11" name="Title Placeholder 10">
            <a:extLst>
              <a:ext uri="{FF2B5EF4-FFF2-40B4-BE49-F238E27FC236}">
                <a16:creationId xmlns:a16="http://schemas.microsoft.com/office/drawing/2014/main" id="{8D6F7D4C-B183-73AE-4309-DAB11518AB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12" name="Footer Placeholder 11">
            <a:extLst>
              <a:ext uri="{FF2B5EF4-FFF2-40B4-BE49-F238E27FC236}">
                <a16:creationId xmlns:a16="http://schemas.microsoft.com/office/drawing/2014/main" id="{8334D7F3-4D8D-D406-8D2F-95DFCF3012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solidFill>
                <a:latin typeface="Arial" panose="020B0604020202020204" pitchFamily="34" charset="0"/>
                <a:cs typeface="Arial" panose="020B0604020202020204" pitchFamily="34" charset="0"/>
              </a:defRPr>
            </a:lvl1pPr>
          </a:lstStyle>
          <a:p>
            <a:endParaRPr lang="en-US"/>
          </a:p>
        </p:txBody>
      </p:sp>
    </p:spTree>
    <p:extLst>
      <p:ext uri="{BB962C8B-B14F-4D97-AF65-F5344CB8AC3E}">
        <p14:creationId xmlns:p14="http://schemas.microsoft.com/office/powerpoint/2010/main" val="1094414721"/>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708" r:id="rId3"/>
    <p:sldLayoutId id="2147483705" r:id="rId4"/>
    <p:sldLayoutId id="2147483665" r:id="rId5"/>
    <p:sldLayoutId id="2147483649" r:id="rId6"/>
    <p:sldLayoutId id="2147483650" r:id="rId7"/>
    <p:sldLayoutId id="2147483655" r:id="rId8"/>
    <p:sldLayoutId id="2147483722"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1"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1"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1"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927090-E43B-6D89-CDF9-2AF691BB2E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036082-07B1-EA3F-7AF3-546904F408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BBAE6C-6433-B856-1A02-F448AB4FB6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1AFC59FB-369B-A35A-A4F3-625071E2F5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pic>
        <p:nvPicPr>
          <p:cNvPr id="7" name="Picture 6" descr="A logo with orange and black text&#10;&#10;Description automatically generated">
            <a:extLst>
              <a:ext uri="{FF2B5EF4-FFF2-40B4-BE49-F238E27FC236}">
                <a16:creationId xmlns:a16="http://schemas.microsoft.com/office/drawing/2014/main" id="{C5842133-57DC-F211-E22B-D11A4C4D87EA}"/>
              </a:ext>
            </a:extLst>
          </p:cNvPr>
          <p:cNvPicPr>
            <a:picLocks noChangeAspect="1"/>
          </p:cNvPicPr>
          <p:nvPr userDrawn="1"/>
        </p:nvPicPr>
        <p:blipFill>
          <a:blip r:embed="rId21"/>
          <a:stretch>
            <a:fillRect/>
          </a:stretch>
        </p:blipFill>
        <p:spPr>
          <a:xfrm>
            <a:off x="96979" y="6296499"/>
            <a:ext cx="1025237" cy="526972"/>
          </a:xfrm>
          <a:prstGeom prst="rect">
            <a:avLst/>
          </a:prstGeom>
        </p:spPr>
      </p:pic>
      <p:sp>
        <p:nvSpPr>
          <p:cNvPr id="9" name="Slide Number Placeholder 5">
            <a:extLst>
              <a:ext uri="{FF2B5EF4-FFF2-40B4-BE49-F238E27FC236}">
                <a16:creationId xmlns:a16="http://schemas.microsoft.com/office/drawing/2014/main" id="{C259944D-5380-CE76-EAAB-93290EA3EAE0}"/>
              </a:ext>
            </a:extLst>
          </p:cNvPr>
          <p:cNvSpPr>
            <a:spLocks noGrp="1"/>
          </p:cNvSpPr>
          <p:nvPr>
            <p:ph type="sldNum" sz="quarter" idx="4"/>
          </p:nvPr>
        </p:nvSpPr>
        <p:spPr>
          <a:xfrm>
            <a:off x="9240982" y="6356350"/>
            <a:ext cx="2743200" cy="365125"/>
          </a:xfrm>
          <a:prstGeom prst="rect">
            <a:avLst/>
          </a:prstGeom>
        </p:spPr>
        <p:txBody>
          <a:bodyPr vert="horz" lIns="91440" tIns="45720" rIns="91440" bIns="45720" rtlCol="0" anchor="ctr"/>
          <a:lstStyle>
            <a:lvl1pPr algn="r">
              <a:defRPr sz="1200" b="0" i="0">
                <a:solidFill>
                  <a:schemeClr val="tx2"/>
                </a:solidFill>
                <a:latin typeface="Arial" panose="020B0604020202020204" pitchFamily="34" charset="0"/>
              </a:defRPr>
            </a:lvl1pPr>
          </a:lstStyle>
          <a:p>
            <a:endParaRPr lang="en-US"/>
          </a:p>
        </p:txBody>
      </p:sp>
    </p:spTree>
    <p:extLst>
      <p:ext uri="{BB962C8B-B14F-4D97-AF65-F5344CB8AC3E}">
        <p14:creationId xmlns:p14="http://schemas.microsoft.com/office/powerpoint/2010/main" val="1448469534"/>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1" r:id="rId8"/>
    <p:sldLayoutId id="2147483682" r:id="rId9"/>
    <p:sldLayoutId id="2147483683" r:id="rId10"/>
    <p:sldLayoutId id="2147483684" r:id="rId11"/>
    <p:sldLayoutId id="2147483686" r:id="rId12"/>
    <p:sldLayoutId id="2147483690" r:id="rId13"/>
    <p:sldLayoutId id="2147483693" r:id="rId14"/>
    <p:sldLayoutId id="2147483695" r:id="rId15"/>
    <p:sldLayoutId id="2147483697" r:id="rId16"/>
    <p:sldLayoutId id="2147483701" r:id="rId17"/>
    <p:sldLayoutId id="2147483707" r:id="rId18"/>
    <p:sldLayoutId id="2147483680" r:id="rId1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2610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927090-E43B-6D89-CDF9-2AF691BB2EDD}"/>
              </a:ext>
            </a:extLst>
          </p:cNvPr>
          <p:cNvSpPr>
            <a:spLocks noGrp="1"/>
          </p:cNvSpPr>
          <p:nvPr>
            <p:ph type="title"/>
          </p:nvPr>
        </p:nvSpPr>
        <p:spPr>
          <a:xfrm>
            <a:off x="838200" y="365125"/>
            <a:ext cx="10515600" cy="1325563"/>
          </a:xfrm>
          <a:prstGeom prst="rect">
            <a:avLst/>
          </a:prstGeom>
          <a:noFill/>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036082-07B1-EA3F-7AF3-546904F408C6}"/>
              </a:ext>
            </a:extLst>
          </p:cNvPr>
          <p:cNvSpPr>
            <a:spLocks noGrp="1"/>
          </p:cNvSpPr>
          <p:nvPr>
            <p:ph type="body" idx="1"/>
          </p:nvPr>
        </p:nvSpPr>
        <p:spPr>
          <a:xfrm>
            <a:off x="838200" y="1825625"/>
            <a:ext cx="10515600" cy="4351338"/>
          </a:xfrm>
          <a:prstGeom prst="rect">
            <a:avLst/>
          </a:prstGeom>
          <a:noFill/>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BBAE6C-6433-B856-1A02-F448AB4FB6B3}"/>
              </a:ext>
            </a:extLst>
          </p:cNvPr>
          <p:cNvSpPr>
            <a:spLocks noGrp="1"/>
          </p:cNvSpPr>
          <p:nvPr>
            <p:ph type="dt" sz="half" idx="2"/>
          </p:nvPr>
        </p:nvSpPr>
        <p:spPr>
          <a:xfrm>
            <a:off x="838200" y="6356350"/>
            <a:ext cx="2743200" cy="365125"/>
          </a:xfrm>
          <a:prstGeom prst="rect">
            <a:avLst/>
          </a:prstGeom>
          <a:solidFill>
            <a:srgbClr val="F26101"/>
          </a:solidFill>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1AFC59FB-369B-A35A-A4F3-625071E2F581}"/>
              </a:ext>
            </a:extLst>
          </p:cNvPr>
          <p:cNvSpPr>
            <a:spLocks noGrp="1"/>
          </p:cNvSpPr>
          <p:nvPr>
            <p:ph type="ftr" sz="quarter" idx="3"/>
          </p:nvPr>
        </p:nvSpPr>
        <p:spPr>
          <a:xfrm>
            <a:off x="4038600" y="6356350"/>
            <a:ext cx="4114800" cy="365125"/>
          </a:xfrm>
          <a:prstGeom prst="rect">
            <a:avLst/>
          </a:prstGeom>
          <a:solidFill>
            <a:srgbClr val="F26101"/>
          </a:solidFill>
        </p:spPr>
        <p:txBody>
          <a:bodyPr vert="horz" lIns="91440" tIns="45720" rIns="91440" bIns="45720" rtlCol="0" anchor="ctr"/>
          <a:lstStyle>
            <a:lvl1pPr algn="ctr">
              <a:defRPr sz="1200">
                <a:solidFill>
                  <a:schemeClr val="bg1"/>
                </a:solidFill>
              </a:defRPr>
            </a:lvl1pPr>
          </a:lstStyle>
          <a:p>
            <a:endParaRPr lang="en-US"/>
          </a:p>
        </p:txBody>
      </p:sp>
      <p:pic>
        <p:nvPicPr>
          <p:cNvPr id="12" name="Picture 11" descr="A logo with orange and black text&#10;&#10;Description automatically generated">
            <a:extLst>
              <a:ext uri="{FF2B5EF4-FFF2-40B4-BE49-F238E27FC236}">
                <a16:creationId xmlns:a16="http://schemas.microsoft.com/office/drawing/2014/main" id="{1B409316-7175-8909-C2EB-F9925925B6B1}"/>
              </a:ext>
            </a:extLst>
          </p:cNvPr>
          <p:cNvPicPr>
            <a:picLocks noChangeAspect="1"/>
          </p:cNvPicPr>
          <p:nvPr userDrawn="1"/>
        </p:nvPicPr>
        <p:blipFill>
          <a:blip r:embed="rId19">
            <a:extLst>
              <a:ext uri="{BEBA8EAE-BF5A-486C-A8C5-ECC9F3942E4B}">
                <a14:imgProps xmlns:a14="http://schemas.microsoft.com/office/drawing/2010/main">
                  <a14:imgLayer r:embed="rId20">
                    <a14:imgEffect>
                      <a14:colorTemperature colorTemp="11500"/>
                    </a14:imgEffect>
                    <a14:imgEffect>
                      <a14:saturation sat="0"/>
                    </a14:imgEffect>
                    <a14:imgEffect>
                      <a14:brightnessContrast bright="100000"/>
                    </a14:imgEffect>
                  </a14:imgLayer>
                </a14:imgProps>
              </a:ext>
            </a:extLst>
          </a:blip>
          <a:stretch>
            <a:fillRect/>
          </a:stretch>
        </p:blipFill>
        <p:spPr>
          <a:xfrm>
            <a:off x="96979" y="6296499"/>
            <a:ext cx="1025237" cy="526972"/>
          </a:xfrm>
          <a:prstGeom prst="rect">
            <a:avLst/>
          </a:prstGeom>
        </p:spPr>
      </p:pic>
      <p:sp>
        <p:nvSpPr>
          <p:cNvPr id="6" name="Slide Number Placeholder 4">
            <a:extLst>
              <a:ext uri="{FF2B5EF4-FFF2-40B4-BE49-F238E27FC236}">
                <a16:creationId xmlns:a16="http://schemas.microsoft.com/office/drawing/2014/main" id="{BFEC368E-CD0C-BC66-9343-3C6A1B53A869}"/>
              </a:ext>
            </a:extLst>
          </p:cNvPr>
          <p:cNvSpPr>
            <a:spLocks noGrp="1"/>
          </p:cNvSpPr>
          <p:nvPr userDrawn="1"/>
        </p:nvSpPr>
        <p:spPr>
          <a:xfrm>
            <a:off x="9349027" y="640496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190E1-E93E-3C45-BC85-42D718F3CA0A}" type="slidenum">
              <a:rPr lang="en-US" smtClean="0"/>
              <a:pPr/>
              <a:t>‹#›</a:t>
            </a:fld>
            <a:endParaRPr lang="en-US"/>
          </a:p>
        </p:txBody>
      </p:sp>
    </p:spTree>
    <p:extLst>
      <p:ext uri="{BB962C8B-B14F-4D97-AF65-F5344CB8AC3E}">
        <p14:creationId xmlns:p14="http://schemas.microsoft.com/office/powerpoint/2010/main" val="2776594818"/>
      </p:ext>
    </p:extLst>
  </p:cSld>
  <p:clrMap bg1="lt1" tx1="dk1" bg2="lt2" tx2="dk2" accent1="accent1" accent2="accent2" accent3="accent3" accent4="accent4" accent5="accent5" accent6="accent6" hlink="hlink" folHlink="folHlink"/>
  <p:sldLayoutIdLst>
    <p:sldLayoutId id="2147483706" r:id="rId1"/>
    <p:sldLayoutId id="2147483673" r:id="rId2"/>
    <p:sldLayoutId id="2147483687" r:id="rId3"/>
    <p:sldLayoutId id="2147483696" r:id="rId4"/>
    <p:sldLayoutId id="2147483721" r:id="rId5"/>
    <p:sldLayoutId id="2147483667" r:id="rId6"/>
    <p:sldLayoutId id="2147483669" r:id="rId7"/>
    <p:sldLayoutId id="2147483671" r:id="rId8"/>
    <p:sldLayoutId id="2147483685" r:id="rId9"/>
    <p:sldLayoutId id="2147483689" r:id="rId10"/>
    <p:sldLayoutId id="2147483692" r:id="rId11"/>
    <p:sldLayoutId id="2147483698" r:id="rId12"/>
    <p:sldLayoutId id="2147483699" r:id="rId13"/>
    <p:sldLayoutId id="2147483700" r:id="rId14"/>
    <p:sldLayoutId id="2147483702" r:id="rId15"/>
    <p:sldLayoutId id="2147483703" r:id="rId16"/>
    <p:sldLayoutId id="2147483704" r:id="rId17"/>
  </p:sldLayoutIdLst>
  <p:hf hdr="0" ft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86CDD6-45CE-3020-A4A2-67A605CCB6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E58DF12-B14F-29C5-58DA-B82B04C64A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949A3-D592-C8B3-FADA-1AAC8D362F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5E27A8FE-00CB-78F1-ED37-3C3D5ADE03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pic>
        <p:nvPicPr>
          <p:cNvPr id="7" name="Picture 6" descr="A logo with orange and black text&#10;&#10;Description automatically generated">
            <a:extLst>
              <a:ext uri="{FF2B5EF4-FFF2-40B4-BE49-F238E27FC236}">
                <a16:creationId xmlns:a16="http://schemas.microsoft.com/office/drawing/2014/main" id="{29179AF6-48D4-54FA-DEB6-7F90E6EA9A85}"/>
              </a:ext>
            </a:extLst>
          </p:cNvPr>
          <p:cNvPicPr>
            <a:picLocks noChangeAspect="1"/>
          </p:cNvPicPr>
          <p:nvPr userDrawn="1"/>
        </p:nvPicPr>
        <p:blipFill>
          <a:blip r:embed="rId11"/>
          <a:stretch>
            <a:fillRect/>
          </a:stretch>
        </p:blipFill>
        <p:spPr>
          <a:xfrm>
            <a:off x="96979" y="6296499"/>
            <a:ext cx="1025237" cy="526972"/>
          </a:xfrm>
          <a:prstGeom prst="rect">
            <a:avLst/>
          </a:prstGeom>
        </p:spPr>
      </p:pic>
      <p:sp>
        <p:nvSpPr>
          <p:cNvPr id="8" name="Slide Number Placeholder 4">
            <a:extLst>
              <a:ext uri="{FF2B5EF4-FFF2-40B4-BE49-F238E27FC236}">
                <a16:creationId xmlns:a16="http://schemas.microsoft.com/office/drawing/2014/main" id="{73394639-6BAF-D996-1C11-92F2E1EB6E5D}"/>
              </a:ext>
            </a:extLst>
          </p:cNvPr>
          <p:cNvSpPr>
            <a:spLocks noGrp="1"/>
          </p:cNvSpPr>
          <p:nvPr userDrawn="1"/>
        </p:nvSpPr>
        <p:spPr>
          <a:xfrm>
            <a:off x="9349027" y="6404969"/>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0" i="0" kern="1200">
                <a:solidFill>
                  <a:schemeClr val="bg1"/>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C190E1-E93E-3C45-BC85-42D718F3CA0A}" type="slidenum">
              <a:rPr lang="en-US" smtClean="0">
                <a:solidFill>
                  <a:schemeClr val="tx2"/>
                </a:solidFill>
              </a:rPr>
              <a:pPr/>
              <a:t>‹#›</a:t>
            </a:fld>
            <a:endParaRPr lang="en-US">
              <a:solidFill>
                <a:schemeClr val="tx2"/>
              </a:solidFill>
            </a:endParaRPr>
          </a:p>
        </p:txBody>
      </p:sp>
    </p:spTree>
    <p:extLst>
      <p:ext uri="{BB962C8B-B14F-4D97-AF65-F5344CB8AC3E}">
        <p14:creationId xmlns:p14="http://schemas.microsoft.com/office/powerpoint/2010/main" val="3576613564"/>
      </p:ext>
    </p:extLst>
  </p:cSld>
  <p:clrMap bg1="lt1" tx1="dk1" bg2="lt2" tx2="dk2" accent1="accent1" accent2="accent2" accent3="accent3" accent4="accent4" accent5="accent5" accent6="accent6" hlink="hlink" folHlink="folHlink"/>
  <p:sldLayoutIdLst>
    <p:sldLayoutId id="2147483694" r:id="rId1"/>
    <p:sldLayoutId id="2147483710" r:id="rId2"/>
    <p:sldLayoutId id="2147483711" r:id="rId3"/>
    <p:sldLayoutId id="2147483712" r:id="rId4"/>
    <p:sldLayoutId id="2147483718" r:id="rId5"/>
    <p:sldLayoutId id="2147483719" r:id="rId6"/>
    <p:sldLayoutId id="2147483714" r:id="rId7"/>
    <p:sldLayoutId id="2147483720" r:id="rId8"/>
    <p:sldLayoutId id="2147483715"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7.xml"/><Relationship Id="rId5" Type="http://schemas.openxmlformats.org/officeDocument/2006/relationships/chart" Target="../charts/chart11.xml"/><Relationship Id="rId4" Type="http://schemas.openxmlformats.org/officeDocument/2006/relationships/chart" Target="../charts/chart10.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5A099D1-06D6-E1C0-7520-B459FE7BC842}"/>
              </a:ext>
            </a:extLst>
          </p:cNvPr>
          <p:cNvSpPr>
            <a:spLocks noGrp="1"/>
          </p:cNvSpPr>
          <p:nvPr>
            <p:ph type="body" sz="quarter" idx="11"/>
          </p:nvPr>
        </p:nvSpPr>
        <p:spPr/>
        <p:txBody>
          <a:bodyPr/>
          <a:lstStyle/>
          <a:p>
            <a:r>
              <a:rPr lang="en-US" sz="2800"/>
              <a:t>Illinois Health Benefits Exchange Advisory Committee Meeting</a:t>
            </a:r>
          </a:p>
        </p:txBody>
      </p:sp>
      <p:sp>
        <p:nvSpPr>
          <p:cNvPr id="6" name="Text Placeholder 5">
            <a:extLst>
              <a:ext uri="{FF2B5EF4-FFF2-40B4-BE49-F238E27FC236}">
                <a16:creationId xmlns:a16="http://schemas.microsoft.com/office/drawing/2014/main" id="{785DD6A4-54F5-9C9C-54F9-6B9A9D5B82A7}"/>
              </a:ext>
            </a:extLst>
          </p:cNvPr>
          <p:cNvSpPr>
            <a:spLocks noGrp="1"/>
          </p:cNvSpPr>
          <p:nvPr>
            <p:ph type="body" sz="quarter" idx="12"/>
          </p:nvPr>
        </p:nvSpPr>
        <p:spPr/>
        <p:txBody>
          <a:bodyPr/>
          <a:lstStyle/>
          <a:p>
            <a:r>
              <a:rPr lang="en-US"/>
              <a:t>June 14, 2024</a:t>
            </a:r>
          </a:p>
        </p:txBody>
      </p:sp>
    </p:spTree>
    <p:extLst>
      <p:ext uri="{BB962C8B-B14F-4D97-AF65-F5344CB8AC3E}">
        <p14:creationId xmlns:p14="http://schemas.microsoft.com/office/powerpoint/2010/main" val="2039849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D4E3600B-3091-5DFF-1462-BAD6421569CA}"/>
              </a:ext>
            </a:extLst>
          </p:cNvPr>
          <p:cNvGraphicFramePr>
            <a:graphicFrameLocks noGrp="1"/>
          </p:cNvGraphicFramePr>
          <p:nvPr>
            <p:ph sz="quarter" idx="14"/>
            <p:extLst>
              <p:ext uri="{D42A27DB-BD31-4B8C-83A1-F6EECF244321}">
                <p14:modId xmlns:p14="http://schemas.microsoft.com/office/powerpoint/2010/main" val="3116040443"/>
              </p:ext>
            </p:extLst>
          </p:nvPr>
        </p:nvGraphicFramePr>
        <p:xfrm>
          <a:off x="765174" y="1409447"/>
          <a:ext cx="11029243" cy="43989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a:extLst>
              <a:ext uri="{FF2B5EF4-FFF2-40B4-BE49-F238E27FC236}">
                <a16:creationId xmlns:a16="http://schemas.microsoft.com/office/drawing/2014/main" id="{F5C6B697-E2C0-8118-708C-8F2FE23B4C0F}"/>
              </a:ext>
            </a:extLst>
          </p:cNvPr>
          <p:cNvSpPr>
            <a:spLocks noGrp="1"/>
          </p:cNvSpPr>
          <p:nvPr>
            <p:ph type="title"/>
          </p:nvPr>
        </p:nvSpPr>
        <p:spPr/>
        <p:txBody>
          <a:bodyPr>
            <a:normAutofit fontScale="90000"/>
          </a:bodyPr>
          <a:lstStyle/>
          <a:p>
            <a:r>
              <a:rPr lang="en-US"/>
              <a:t>Overview of 2024 Illinois On-Exchange Plans </a:t>
            </a:r>
          </a:p>
        </p:txBody>
      </p:sp>
    </p:spTree>
    <p:extLst>
      <p:ext uri="{BB962C8B-B14F-4D97-AF65-F5344CB8AC3E}">
        <p14:creationId xmlns:p14="http://schemas.microsoft.com/office/powerpoint/2010/main" val="4127645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A413257-7747-88CA-E2D1-12BB6AFF07D0}"/>
              </a:ext>
            </a:extLst>
          </p:cNvPr>
          <p:cNvSpPr>
            <a:spLocks noGrp="1"/>
          </p:cNvSpPr>
          <p:nvPr>
            <p:ph sz="quarter" idx="14"/>
          </p:nvPr>
        </p:nvSpPr>
        <p:spPr>
          <a:xfrm>
            <a:off x="279399" y="1403544"/>
            <a:ext cx="7221538" cy="4940106"/>
          </a:xfrm>
        </p:spPr>
        <p:txBody>
          <a:bodyPr>
            <a:normAutofit/>
          </a:bodyPr>
          <a:lstStyle/>
          <a:p>
            <a:r>
              <a:rPr lang="en-US" sz="2400" b="0">
                <a:effectLst/>
                <a:latin typeface="+mn-lt"/>
              </a:rPr>
              <a:t>Residents in the Chicagoland area (Rating Areas 1, 2, 3, 4), parts of Central Illinois (Rating Area 10) and areas surrounding the St. Louis area (Rating Area 11) have an </a:t>
            </a:r>
            <a:r>
              <a:rPr lang="en-US" sz="2400">
                <a:effectLst/>
                <a:latin typeface="+mn-lt"/>
              </a:rPr>
              <a:t>additional coverage </a:t>
            </a:r>
            <a:r>
              <a:rPr lang="en-US" sz="2400" b="0">
                <a:effectLst/>
                <a:latin typeface="+mn-lt"/>
              </a:rPr>
              <a:t>option due to Aetna Life’s entrance into the market and Aetna Health, Celtic, Molina and Oscar’s expansions.</a:t>
            </a:r>
          </a:p>
          <a:p>
            <a:pPr marL="0" indent="0">
              <a:buNone/>
            </a:pPr>
            <a:endParaRPr lang="en-US" sz="2400">
              <a:effectLst/>
              <a:latin typeface="+mn-lt"/>
            </a:endParaRPr>
          </a:p>
          <a:p>
            <a:r>
              <a:rPr lang="en-US" sz="2400" b="0">
                <a:effectLst/>
                <a:latin typeface="+mn-lt"/>
              </a:rPr>
              <a:t>Much of the state saw </a:t>
            </a:r>
            <a:r>
              <a:rPr lang="en-US" sz="2400">
                <a:effectLst/>
                <a:latin typeface="+mn-lt"/>
              </a:rPr>
              <a:t>little change </a:t>
            </a:r>
            <a:r>
              <a:rPr lang="en-US" sz="2400" b="0">
                <a:effectLst/>
                <a:latin typeface="+mn-lt"/>
              </a:rPr>
              <a:t>in the number of issuers offering coverage relative to plan year 2023.</a:t>
            </a:r>
          </a:p>
          <a:p>
            <a:pPr marL="0" indent="0">
              <a:buNone/>
            </a:pPr>
            <a:endParaRPr lang="en-US" b="0"/>
          </a:p>
        </p:txBody>
      </p:sp>
      <p:sp>
        <p:nvSpPr>
          <p:cNvPr id="5" name="Title 4">
            <a:extLst>
              <a:ext uri="{FF2B5EF4-FFF2-40B4-BE49-F238E27FC236}">
                <a16:creationId xmlns:a16="http://schemas.microsoft.com/office/drawing/2014/main" id="{F5C6B697-E2C0-8118-708C-8F2FE23B4C0F}"/>
              </a:ext>
            </a:extLst>
          </p:cNvPr>
          <p:cNvSpPr>
            <a:spLocks noGrp="1"/>
          </p:cNvSpPr>
          <p:nvPr>
            <p:ph type="title"/>
          </p:nvPr>
        </p:nvSpPr>
        <p:spPr>
          <a:xfrm>
            <a:off x="581378" y="267642"/>
            <a:ext cx="11029244" cy="490316"/>
          </a:xfrm>
        </p:spPr>
        <p:txBody>
          <a:bodyPr>
            <a:normAutofit fontScale="90000"/>
          </a:bodyPr>
          <a:lstStyle/>
          <a:p>
            <a:r>
              <a:rPr lang="en-US"/>
              <a:t>2024 Illinois Exchange Plan Analysis: Issuers</a:t>
            </a:r>
          </a:p>
        </p:txBody>
      </p:sp>
      <p:pic>
        <p:nvPicPr>
          <p:cNvPr id="3" name="Picture 2">
            <a:extLst>
              <a:ext uri="{FF2B5EF4-FFF2-40B4-BE49-F238E27FC236}">
                <a16:creationId xmlns:a16="http://schemas.microsoft.com/office/drawing/2014/main" id="{F5C23934-F86D-F2A4-5B89-7CF7553AFE36}"/>
              </a:ext>
            </a:extLst>
          </p:cNvPr>
          <p:cNvPicPr>
            <a:picLocks noChangeAspect="1"/>
          </p:cNvPicPr>
          <p:nvPr/>
        </p:nvPicPr>
        <p:blipFill>
          <a:blip r:embed="rId2"/>
          <a:stretch>
            <a:fillRect/>
          </a:stretch>
        </p:blipFill>
        <p:spPr>
          <a:xfrm>
            <a:off x="7829550" y="1058571"/>
            <a:ext cx="3782483" cy="5595287"/>
          </a:xfrm>
          <a:prstGeom prst="rect">
            <a:avLst/>
          </a:prstGeom>
        </p:spPr>
      </p:pic>
      <p:pic>
        <p:nvPicPr>
          <p:cNvPr id="6" name="Picture 5">
            <a:extLst>
              <a:ext uri="{FF2B5EF4-FFF2-40B4-BE49-F238E27FC236}">
                <a16:creationId xmlns:a16="http://schemas.microsoft.com/office/drawing/2014/main" id="{2F4E5E6A-EEC9-BEE1-6F64-998E358E5F5A}"/>
              </a:ext>
            </a:extLst>
          </p:cNvPr>
          <p:cNvPicPr>
            <a:picLocks noChangeAspect="1"/>
          </p:cNvPicPr>
          <p:nvPr/>
        </p:nvPicPr>
        <p:blipFill>
          <a:blip r:embed="rId3"/>
          <a:stretch>
            <a:fillRect/>
          </a:stretch>
        </p:blipFill>
        <p:spPr>
          <a:xfrm>
            <a:off x="6928949" y="5170413"/>
            <a:ext cx="1619249" cy="1258032"/>
          </a:xfrm>
          <a:prstGeom prst="rect">
            <a:avLst/>
          </a:prstGeom>
        </p:spPr>
      </p:pic>
    </p:spTree>
    <p:extLst>
      <p:ext uri="{BB962C8B-B14F-4D97-AF65-F5344CB8AC3E}">
        <p14:creationId xmlns:p14="http://schemas.microsoft.com/office/powerpoint/2010/main" val="183247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A413257-7747-88CA-E2D1-12BB6AFF07D0}"/>
              </a:ext>
            </a:extLst>
          </p:cNvPr>
          <p:cNvSpPr>
            <a:spLocks noGrp="1"/>
          </p:cNvSpPr>
          <p:nvPr>
            <p:ph sz="quarter" idx="14"/>
          </p:nvPr>
        </p:nvSpPr>
        <p:spPr>
          <a:xfrm>
            <a:off x="4960112" y="1205064"/>
            <a:ext cx="6857820" cy="4937760"/>
          </a:xfrm>
        </p:spPr>
        <p:txBody>
          <a:bodyPr>
            <a:normAutofit/>
          </a:bodyPr>
          <a:lstStyle/>
          <a:p>
            <a:r>
              <a:rPr lang="en-US" sz="2000" b="0"/>
              <a:t>The Chicagoland area experienced the largest </a:t>
            </a:r>
            <a:r>
              <a:rPr lang="en-US" sz="2000"/>
              <a:t>decrease</a:t>
            </a:r>
            <a:r>
              <a:rPr lang="en-US" sz="2000" b="0"/>
              <a:t> in plan options in Illinois in 2024, compared to 2023</a:t>
            </a:r>
          </a:p>
          <a:p>
            <a:pPr marL="0" indent="0">
              <a:buNone/>
            </a:pPr>
            <a:endParaRPr lang="en-US" sz="2000" b="0"/>
          </a:p>
          <a:p>
            <a:r>
              <a:rPr lang="en-US" sz="2000" b="0"/>
              <a:t>Most of rural Illinois experienced little change in the total number of individual plans offered</a:t>
            </a:r>
          </a:p>
          <a:p>
            <a:pPr marL="0" indent="0">
              <a:buNone/>
            </a:pPr>
            <a:endParaRPr lang="en-US" sz="2000" b="0"/>
          </a:p>
          <a:p>
            <a:r>
              <a:rPr lang="en-US" sz="2000" b="0"/>
              <a:t>Rating Area 11 experienced the largest </a:t>
            </a:r>
            <a:r>
              <a:rPr lang="en-US" sz="2000"/>
              <a:t>increase</a:t>
            </a:r>
            <a:r>
              <a:rPr lang="en-US" sz="2000" b="0"/>
              <a:t> in the number of plans being offered, partly driven by the expansion of Celtic in Rating Area 11 and Aetna Health into Rating Areas 10 and 11</a:t>
            </a:r>
          </a:p>
        </p:txBody>
      </p:sp>
      <p:pic>
        <p:nvPicPr>
          <p:cNvPr id="9" name="Picture 8">
            <a:extLst>
              <a:ext uri="{FF2B5EF4-FFF2-40B4-BE49-F238E27FC236}">
                <a16:creationId xmlns:a16="http://schemas.microsoft.com/office/drawing/2014/main" id="{F3C176A7-112F-1D0C-9F2C-88B49962DAC3}"/>
              </a:ext>
            </a:extLst>
          </p:cNvPr>
          <p:cNvPicPr>
            <a:picLocks noChangeAspect="1"/>
          </p:cNvPicPr>
          <p:nvPr/>
        </p:nvPicPr>
        <p:blipFill>
          <a:blip r:embed="rId2"/>
          <a:stretch>
            <a:fillRect/>
          </a:stretch>
        </p:blipFill>
        <p:spPr>
          <a:xfrm>
            <a:off x="579437" y="1094720"/>
            <a:ext cx="3405543" cy="5057192"/>
          </a:xfrm>
          <a:prstGeom prst="rect">
            <a:avLst/>
          </a:prstGeom>
        </p:spPr>
      </p:pic>
      <p:sp>
        <p:nvSpPr>
          <p:cNvPr id="6" name="Title 4">
            <a:extLst>
              <a:ext uri="{FF2B5EF4-FFF2-40B4-BE49-F238E27FC236}">
                <a16:creationId xmlns:a16="http://schemas.microsoft.com/office/drawing/2014/main" id="{B5AB2455-9FEE-00E3-6CD9-3C9E1CD5FAA2}"/>
              </a:ext>
            </a:extLst>
          </p:cNvPr>
          <p:cNvSpPr txBox="1">
            <a:spLocks/>
          </p:cNvSpPr>
          <p:nvPr/>
        </p:nvSpPr>
        <p:spPr>
          <a:xfrm>
            <a:off x="581378" y="267642"/>
            <a:ext cx="11029244" cy="49031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t>2024 Illinois Exchange Plan Analysis: Plans</a:t>
            </a:r>
          </a:p>
        </p:txBody>
      </p:sp>
      <p:pic>
        <p:nvPicPr>
          <p:cNvPr id="4" name="Picture 3">
            <a:extLst>
              <a:ext uri="{FF2B5EF4-FFF2-40B4-BE49-F238E27FC236}">
                <a16:creationId xmlns:a16="http://schemas.microsoft.com/office/drawing/2014/main" id="{80788ECC-6FE0-B3B7-FA4F-EE951EA76A11}"/>
              </a:ext>
            </a:extLst>
          </p:cNvPr>
          <p:cNvPicPr>
            <a:picLocks noChangeAspect="1"/>
          </p:cNvPicPr>
          <p:nvPr/>
        </p:nvPicPr>
        <p:blipFill rotWithShape="1">
          <a:blip r:embed="rId3"/>
          <a:srcRect t="2508" r="5382"/>
          <a:stretch/>
        </p:blipFill>
        <p:spPr>
          <a:xfrm>
            <a:off x="3892104" y="4333044"/>
            <a:ext cx="1048031" cy="2375731"/>
          </a:xfrm>
          <a:prstGeom prst="rect">
            <a:avLst/>
          </a:prstGeom>
        </p:spPr>
      </p:pic>
    </p:spTree>
    <p:extLst>
      <p:ext uri="{BB962C8B-B14F-4D97-AF65-F5344CB8AC3E}">
        <p14:creationId xmlns:p14="http://schemas.microsoft.com/office/powerpoint/2010/main" val="23347064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A413257-7747-88CA-E2D1-12BB6AFF07D0}"/>
              </a:ext>
            </a:extLst>
          </p:cNvPr>
          <p:cNvSpPr>
            <a:spLocks noGrp="1"/>
          </p:cNvSpPr>
          <p:nvPr>
            <p:ph sz="quarter" idx="14"/>
          </p:nvPr>
        </p:nvSpPr>
        <p:spPr>
          <a:xfrm>
            <a:off x="579437" y="1067804"/>
            <a:ext cx="6858000" cy="4940106"/>
          </a:xfrm>
        </p:spPr>
        <p:txBody>
          <a:bodyPr>
            <a:noAutofit/>
          </a:bodyPr>
          <a:lstStyle/>
          <a:p>
            <a:r>
              <a:rPr lang="en-US" sz="1800" b="0">
                <a:effectLst/>
                <a:latin typeface="+mn-lt"/>
              </a:rPr>
              <a:t>Most of the state saw rate changes in the 0% to 10% range while the Chicagoland area, which makes up a large portion of the population, saw rate changes greater than 10% in some counties.</a:t>
            </a:r>
          </a:p>
          <a:p>
            <a:r>
              <a:rPr lang="en-US" sz="1800" b="0">
                <a:effectLst/>
                <a:latin typeface="+mn-lt"/>
              </a:rPr>
              <a:t>Parts of Rating Areas 4, 5 and 6 experienced the largest increases in rates.</a:t>
            </a:r>
          </a:p>
          <a:p>
            <a:r>
              <a:rPr lang="en-US" sz="1800" b="0">
                <a:effectLst/>
                <a:latin typeface="+mn-lt"/>
              </a:rPr>
              <a:t>McHenry County in Rating Area 2 saw a rate decrease for the lowest cost Bronze plan; </a:t>
            </a:r>
            <a:r>
              <a:rPr lang="en-US" sz="1800" b="0">
                <a:latin typeface="+mn-lt"/>
              </a:rPr>
              <a:t>however, </a:t>
            </a:r>
            <a:r>
              <a:rPr lang="en-US" sz="1800" b="0">
                <a:effectLst/>
                <a:latin typeface="+mn-lt"/>
              </a:rPr>
              <a:t>the rest of the state saw rate increases to the lowest cost Bronze plan.</a:t>
            </a:r>
          </a:p>
          <a:p>
            <a:r>
              <a:rPr lang="en-US" sz="1800" b="0">
                <a:effectLst/>
                <a:latin typeface="+mn-lt"/>
              </a:rPr>
              <a:t>The distribution of issuers offering the lowest cost Bronze plan changed from 2023 to 2024. There is a wide variety of issuers who have the lowest cost bronze plan in at least 1 county: </a:t>
            </a:r>
          </a:p>
          <a:p>
            <a:pPr lvl="1">
              <a:buFont typeface="Courier New" panose="02070309020205020404" pitchFamily="49" charset="0"/>
              <a:buChar char="o"/>
            </a:pPr>
            <a:r>
              <a:rPr lang="en-US" sz="1400" b="0">
                <a:effectLst/>
                <a:latin typeface="+mn-lt"/>
              </a:rPr>
              <a:t>Aetna Health in all or part of two (2) rating areas</a:t>
            </a:r>
          </a:p>
          <a:p>
            <a:pPr lvl="1">
              <a:buFont typeface="Courier New" panose="02070309020205020404" pitchFamily="49" charset="0"/>
              <a:buChar char="o"/>
            </a:pPr>
            <a:r>
              <a:rPr lang="en-US" sz="1400" b="0">
                <a:effectLst/>
                <a:latin typeface="+mn-lt"/>
              </a:rPr>
              <a:t>Celtic in all or part of two (2) rating areas</a:t>
            </a:r>
          </a:p>
          <a:p>
            <a:pPr lvl="1">
              <a:buFont typeface="Courier New" panose="02070309020205020404" pitchFamily="49" charset="0"/>
              <a:buChar char="o"/>
            </a:pPr>
            <a:r>
              <a:rPr lang="en-US" sz="1400" b="0">
                <a:effectLst/>
                <a:latin typeface="+mn-lt"/>
              </a:rPr>
              <a:t>HAMP in all or part of four (4) rating areas</a:t>
            </a:r>
          </a:p>
          <a:p>
            <a:pPr lvl="1">
              <a:buFont typeface="Courier New" panose="02070309020205020404" pitchFamily="49" charset="0"/>
              <a:buChar char="o"/>
            </a:pPr>
            <a:r>
              <a:rPr lang="en-US" sz="1400" b="0">
                <a:effectLst/>
                <a:latin typeface="+mn-lt"/>
              </a:rPr>
              <a:t>HCSC in all or part of four (4) rating areas</a:t>
            </a:r>
          </a:p>
          <a:p>
            <a:pPr lvl="1">
              <a:buFont typeface="Courier New" panose="02070309020205020404" pitchFamily="49" charset="0"/>
              <a:buChar char="o"/>
            </a:pPr>
            <a:r>
              <a:rPr lang="en-US" sz="1400" b="0">
                <a:effectLst/>
                <a:latin typeface="+mn-lt"/>
              </a:rPr>
              <a:t>Oscar in all or part of one (1) rating area</a:t>
            </a:r>
          </a:p>
          <a:p>
            <a:pPr lvl="1">
              <a:buFont typeface="Courier New" panose="02070309020205020404" pitchFamily="49" charset="0"/>
              <a:buChar char="o"/>
            </a:pPr>
            <a:r>
              <a:rPr lang="en-US" sz="1400" b="0">
                <a:effectLst/>
                <a:latin typeface="+mn-lt"/>
              </a:rPr>
              <a:t>Quartz in all or part of one (1) rating area</a:t>
            </a:r>
          </a:p>
          <a:p>
            <a:pPr lvl="1">
              <a:buFont typeface="Courier New" panose="02070309020205020404" pitchFamily="49" charset="0"/>
              <a:buChar char="o"/>
            </a:pPr>
            <a:r>
              <a:rPr lang="en-US" sz="1400" b="0">
                <a:effectLst/>
                <a:latin typeface="+mn-lt"/>
              </a:rPr>
              <a:t>United in all or part of four (4) rating areas</a:t>
            </a:r>
          </a:p>
        </p:txBody>
      </p:sp>
      <p:pic>
        <p:nvPicPr>
          <p:cNvPr id="4" name="Picture 3">
            <a:extLst>
              <a:ext uri="{FF2B5EF4-FFF2-40B4-BE49-F238E27FC236}">
                <a16:creationId xmlns:a16="http://schemas.microsoft.com/office/drawing/2014/main" id="{43140017-C1D9-73B3-1789-3B2D47972FC6}"/>
              </a:ext>
            </a:extLst>
          </p:cNvPr>
          <p:cNvPicPr>
            <a:picLocks noChangeAspect="1"/>
          </p:cNvPicPr>
          <p:nvPr/>
        </p:nvPicPr>
        <p:blipFill>
          <a:blip r:embed="rId2"/>
          <a:stretch>
            <a:fillRect/>
          </a:stretch>
        </p:blipFill>
        <p:spPr>
          <a:xfrm>
            <a:off x="7976210" y="1067804"/>
            <a:ext cx="3635823" cy="5458408"/>
          </a:xfrm>
          <a:prstGeom prst="rect">
            <a:avLst/>
          </a:prstGeom>
        </p:spPr>
      </p:pic>
      <p:sp>
        <p:nvSpPr>
          <p:cNvPr id="8" name="Title 4">
            <a:extLst>
              <a:ext uri="{FF2B5EF4-FFF2-40B4-BE49-F238E27FC236}">
                <a16:creationId xmlns:a16="http://schemas.microsoft.com/office/drawing/2014/main" id="{FD3F6C1D-48D9-E71F-7D05-E2AFEDA6C084}"/>
              </a:ext>
            </a:extLst>
          </p:cNvPr>
          <p:cNvSpPr>
            <a:spLocks noGrp="1"/>
          </p:cNvSpPr>
          <p:nvPr>
            <p:ph type="title"/>
          </p:nvPr>
        </p:nvSpPr>
        <p:spPr>
          <a:xfrm>
            <a:off x="581378" y="267642"/>
            <a:ext cx="11029244" cy="490316"/>
          </a:xfrm>
        </p:spPr>
        <p:txBody>
          <a:bodyPr>
            <a:normAutofit fontScale="90000"/>
          </a:bodyPr>
          <a:lstStyle/>
          <a:p>
            <a:r>
              <a:rPr lang="en-US"/>
              <a:t>2024 Illinois Exchange Plan Analysis: Rates</a:t>
            </a:r>
          </a:p>
        </p:txBody>
      </p:sp>
      <p:pic>
        <p:nvPicPr>
          <p:cNvPr id="5" name="Picture 4">
            <a:extLst>
              <a:ext uri="{FF2B5EF4-FFF2-40B4-BE49-F238E27FC236}">
                <a16:creationId xmlns:a16="http://schemas.microsoft.com/office/drawing/2014/main" id="{6135C3AB-3A74-A0C6-7EA1-0F4F8BF96E34}"/>
              </a:ext>
            </a:extLst>
          </p:cNvPr>
          <p:cNvPicPr>
            <a:picLocks noChangeAspect="1"/>
          </p:cNvPicPr>
          <p:nvPr/>
        </p:nvPicPr>
        <p:blipFill>
          <a:blip r:embed="rId3"/>
          <a:stretch>
            <a:fillRect/>
          </a:stretch>
        </p:blipFill>
        <p:spPr>
          <a:xfrm>
            <a:off x="7196447" y="4392545"/>
            <a:ext cx="1429820" cy="1841279"/>
          </a:xfrm>
          <a:prstGeom prst="rect">
            <a:avLst/>
          </a:prstGeom>
        </p:spPr>
      </p:pic>
    </p:spTree>
    <p:extLst>
      <p:ext uri="{BB962C8B-B14F-4D97-AF65-F5344CB8AC3E}">
        <p14:creationId xmlns:p14="http://schemas.microsoft.com/office/powerpoint/2010/main" val="3845025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9D12B71-3305-7F25-8CFB-27F6350659C9}"/>
              </a:ext>
            </a:extLst>
          </p:cNvPr>
          <p:cNvSpPr>
            <a:spLocks noGrp="1"/>
          </p:cNvSpPr>
          <p:nvPr>
            <p:ph type="subTitle" idx="1"/>
          </p:nvPr>
        </p:nvSpPr>
        <p:spPr>
          <a:xfrm>
            <a:off x="579967" y="1107779"/>
            <a:ext cx="11032066" cy="683264"/>
          </a:xfrm>
        </p:spPr>
        <p:txBody>
          <a:bodyPr/>
          <a:lstStyle/>
          <a:p>
            <a:r>
              <a:rPr lang="en-US"/>
              <a:t>Of the more than 500,000 individuals applying for coverage, 90% of them (or 457,408) were determined to be eligible for coverage. Of those individuals, 90% were determined eligible for financial assistance. Additionally, 30% of all marketplace plan selections were for new consumers. </a:t>
            </a:r>
          </a:p>
        </p:txBody>
      </p:sp>
      <p:sp>
        <p:nvSpPr>
          <p:cNvPr id="4" name="Title 3">
            <a:extLst>
              <a:ext uri="{FF2B5EF4-FFF2-40B4-BE49-F238E27FC236}">
                <a16:creationId xmlns:a16="http://schemas.microsoft.com/office/drawing/2014/main" id="{B8D83711-E78D-EAC4-C927-0577361AC038}"/>
              </a:ext>
            </a:extLst>
          </p:cNvPr>
          <p:cNvSpPr>
            <a:spLocks noGrp="1"/>
          </p:cNvSpPr>
          <p:nvPr>
            <p:ph type="title"/>
          </p:nvPr>
        </p:nvSpPr>
        <p:spPr/>
        <p:txBody>
          <a:bodyPr>
            <a:normAutofit fontScale="90000"/>
          </a:bodyPr>
          <a:lstStyle/>
          <a:p>
            <a:r>
              <a:rPr lang="en-US"/>
              <a:t>Eligibility and Enrollment Statistics </a:t>
            </a:r>
            <a:endParaRPr lang="en-US" sz="2200"/>
          </a:p>
        </p:txBody>
      </p:sp>
      <p:graphicFrame>
        <p:nvGraphicFramePr>
          <p:cNvPr id="5" name="Chart 4">
            <a:extLst>
              <a:ext uri="{FF2B5EF4-FFF2-40B4-BE49-F238E27FC236}">
                <a16:creationId xmlns:a16="http://schemas.microsoft.com/office/drawing/2014/main" id="{CA84F8BC-79DE-97E2-918D-7D4C349706D6}"/>
              </a:ext>
            </a:extLst>
          </p:cNvPr>
          <p:cNvGraphicFramePr>
            <a:graphicFrameLocks/>
          </p:cNvGraphicFramePr>
          <p:nvPr>
            <p:extLst>
              <p:ext uri="{D42A27DB-BD31-4B8C-83A1-F6EECF244321}">
                <p14:modId xmlns:p14="http://schemas.microsoft.com/office/powerpoint/2010/main" val="4109542966"/>
              </p:ext>
            </p:extLst>
          </p:nvPr>
        </p:nvGraphicFramePr>
        <p:xfrm>
          <a:off x="213994" y="2057399"/>
          <a:ext cx="5773852" cy="352732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30D99E14-8792-B389-73DD-DB47217C5C78}"/>
              </a:ext>
            </a:extLst>
          </p:cNvPr>
          <p:cNvGraphicFramePr>
            <a:graphicFrameLocks/>
          </p:cNvGraphicFramePr>
          <p:nvPr>
            <p:extLst>
              <p:ext uri="{D42A27DB-BD31-4B8C-83A1-F6EECF244321}">
                <p14:modId xmlns:p14="http://schemas.microsoft.com/office/powerpoint/2010/main" val="1417854688"/>
              </p:ext>
            </p:extLst>
          </p:nvPr>
        </p:nvGraphicFramePr>
        <p:xfrm>
          <a:off x="6201838" y="2057399"/>
          <a:ext cx="5773852" cy="35295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26310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1F6D196-5EC7-3A35-1EA8-D0FF0C3414D0}"/>
              </a:ext>
            </a:extLst>
          </p:cNvPr>
          <p:cNvSpPr>
            <a:spLocks noGrp="1"/>
          </p:cNvSpPr>
          <p:nvPr>
            <p:ph type="subTitle" idx="1"/>
          </p:nvPr>
        </p:nvSpPr>
        <p:spPr>
          <a:xfrm>
            <a:off x="579967" y="1107779"/>
            <a:ext cx="11032066" cy="461665"/>
          </a:xfrm>
        </p:spPr>
        <p:txBody>
          <a:bodyPr/>
          <a:lstStyle/>
          <a:p>
            <a:r>
              <a:rPr lang="en-US"/>
              <a:t>Before any Advanced Premium Tax Credits (APTCs), the average premium was $676. After factoring in the tax credit (averaging $545), the new average premium dropped to $189. Roughly 90% of consumers were eligible for the APTC.</a:t>
            </a:r>
          </a:p>
        </p:txBody>
      </p:sp>
      <p:sp>
        <p:nvSpPr>
          <p:cNvPr id="4" name="Title 3">
            <a:extLst>
              <a:ext uri="{FF2B5EF4-FFF2-40B4-BE49-F238E27FC236}">
                <a16:creationId xmlns:a16="http://schemas.microsoft.com/office/drawing/2014/main" id="{838E1A4F-C1C3-FAAC-501C-0170DE27F196}"/>
              </a:ext>
            </a:extLst>
          </p:cNvPr>
          <p:cNvSpPr>
            <a:spLocks noGrp="1"/>
          </p:cNvSpPr>
          <p:nvPr>
            <p:ph type="title"/>
          </p:nvPr>
        </p:nvSpPr>
        <p:spPr/>
        <p:txBody>
          <a:bodyPr>
            <a:normAutofit fontScale="90000"/>
          </a:bodyPr>
          <a:lstStyle/>
          <a:p>
            <a:r>
              <a:rPr lang="en-US"/>
              <a:t>Eligibility and Enrollment Statistics</a:t>
            </a:r>
          </a:p>
        </p:txBody>
      </p:sp>
      <p:graphicFrame>
        <p:nvGraphicFramePr>
          <p:cNvPr id="6" name="Chart 5">
            <a:extLst>
              <a:ext uri="{FF2B5EF4-FFF2-40B4-BE49-F238E27FC236}">
                <a16:creationId xmlns:a16="http://schemas.microsoft.com/office/drawing/2014/main" id="{C3CEE4AD-16FA-511B-3A6E-2877A63246ED}"/>
              </a:ext>
            </a:extLst>
          </p:cNvPr>
          <p:cNvGraphicFramePr>
            <a:graphicFrameLocks/>
          </p:cNvGraphicFramePr>
          <p:nvPr>
            <p:extLst>
              <p:ext uri="{D42A27DB-BD31-4B8C-83A1-F6EECF244321}">
                <p14:modId xmlns:p14="http://schemas.microsoft.com/office/powerpoint/2010/main" val="1419779456"/>
              </p:ext>
            </p:extLst>
          </p:nvPr>
        </p:nvGraphicFramePr>
        <p:xfrm>
          <a:off x="373627" y="1812332"/>
          <a:ext cx="5722374" cy="353715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B09C2AEC-F0A3-621B-CC9D-05A73F877D6D}"/>
              </a:ext>
            </a:extLst>
          </p:cNvPr>
          <p:cNvGraphicFramePr>
            <a:graphicFrameLocks/>
          </p:cNvGraphicFramePr>
          <p:nvPr>
            <p:extLst>
              <p:ext uri="{D42A27DB-BD31-4B8C-83A1-F6EECF244321}">
                <p14:modId xmlns:p14="http://schemas.microsoft.com/office/powerpoint/2010/main" val="1543066011"/>
              </p:ext>
            </p:extLst>
          </p:nvPr>
        </p:nvGraphicFramePr>
        <p:xfrm>
          <a:off x="6252633" y="1811545"/>
          <a:ext cx="5724144" cy="353872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78950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1F6D196-5EC7-3A35-1EA8-D0FF0C3414D0}"/>
              </a:ext>
            </a:extLst>
          </p:cNvPr>
          <p:cNvSpPr>
            <a:spLocks noGrp="1"/>
          </p:cNvSpPr>
          <p:nvPr>
            <p:ph type="subTitle" idx="1"/>
          </p:nvPr>
        </p:nvSpPr>
        <p:spPr>
          <a:xfrm>
            <a:off x="579967" y="1107779"/>
            <a:ext cx="11032066" cy="461665"/>
          </a:xfrm>
        </p:spPr>
        <p:txBody>
          <a:bodyPr/>
          <a:lstStyle/>
          <a:p>
            <a:r>
              <a:rPr lang="en-US"/>
              <a:t>50% of all consumers (roughly 190,000 of 398,000) benefited from cost-sharing reduction (CSR). Below is a breakdown of CSR percentages.</a:t>
            </a:r>
          </a:p>
        </p:txBody>
      </p:sp>
      <p:sp>
        <p:nvSpPr>
          <p:cNvPr id="4" name="Title 3">
            <a:extLst>
              <a:ext uri="{FF2B5EF4-FFF2-40B4-BE49-F238E27FC236}">
                <a16:creationId xmlns:a16="http://schemas.microsoft.com/office/drawing/2014/main" id="{838E1A4F-C1C3-FAAC-501C-0170DE27F196}"/>
              </a:ext>
            </a:extLst>
          </p:cNvPr>
          <p:cNvSpPr>
            <a:spLocks noGrp="1"/>
          </p:cNvSpPr>
          <p:nvPr>
            <p:ph type="title"/>
          </p:nvPr>
        </p:nvSpPr>
        <p:spPr/>
        <p:txBody>
          <a:bodyPr>
            <a:normAutofit fontScale="90000"/>
          </a:bodyPr>
          <a:lstStyle/>
          <a:p>
            <a:r>
              <a:rPr lang="en-US"/>
              <a:t>Eligibility and Enrollment Statistics</a:t>
            </a:r>
          </a:p>
        </p:txBody>
      </p:sp>
      <p:graphicFrame>
        <p:nvGraphicFramePr>
          <p:cNvPr id="7" name="Chart 6">
            <a:extLst>
              <a:ext uri="{FF2B5EF4-FFF2-40B4-BE49-F238E27FC236}">
                <a16:creationId xmlns:a16="http://schemas.microsoft.com/office/drawing/2014/main" id="{FBFA44C5-F1D4-18CB-E05E-F800024B7F32}"/>
              </a:ext>
            </a:extLst>
          </p:cNvPr>
          <p:cNvGraphicFramePr>
            <a:graphicFrameLocks/>
          </p:cNvGraphicFramePr>
          <p:nvPr>
            <p:extLst>
              <p:ext uri="{D42A27DB-BD31-4B8C-83A1-F6EECF244321}">
                <p14:modId xmlns:p14="http://schemas.microsoft.com/office/powerpoint/2010/main" val="1438549934"/>
              </p:ext>
            </p:extLst>
          </p:nvPr>
        </p:nvGraphicFramePr>
        <p:xfrm>
          <a:off x="2774950" y="1670049"/>
          <a:ext cx="6642100" cy="49372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29113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1F6D196-5EC7-3A35-1EA8-D0FF0C3414D0}"/>
              </a:ext>
            </a:extLst>
          </p:cNvPr>
          <p:cNvSpPr>
            <a:spLocks noGrp="1"/>
          </p:cNvSpPr>
          <p:nvPr>
            <p:ph type="subTitle" idx="1"/>
          </p:nvPr>
        </p:nvSpPr>
        <p:spPr/>
        <p:txBody>
          <a:bodyPr/>
          <a:lstStyle/>
          <a:p>
            <a:r>
              <a:rPr lang="en-US"/>
              <a:t>Of all consumers, 92% were over the age of 18, 42% were white, 86% lived in a non-rural setting, and 51% were female. </a:t>
            </a:r>
          </a:p>
        </p:txBody>
      </p:sp>
      <p:sp>
        <p:nvSpPr>
          <p:cNvPr id="4" name="Title 3">
            <a:extLst>
              <a:ext uri="{FF2B5EF4-FFF2-40B4-BE49-F238E27FC236}">
                <a16:creationId xmlns:a16="http://schemas.microsoft.com/office/drawing/2014/main" id="{838E1A4F-C1C3-FAAC-501C-0170DE27F196}"/>
              </a:ext>
            </a:extLst>
          </p:cNvPr>
          <p:cNvSpPr>
            <a:spLocks noGrp="1"/>
          </p:cNvSpPr>
          <p:nvPr>
            <p:ph type="title"/>
          </p:nvPr>
        </p:nvSpPr>
        <p:spPr/>
        <p:txBody>
          <a:bodyPr>
            <a:normAutofit fontScale="90000"/>
          </a:bodyPr>
          <a:lstStyle/>
          <a:p>
            <a:r>
              <a:rPr lang="en-US"/>
              <a:t>Eligibility and Enrollment Statistics</a:t>
            </a:r>
          </a:p>
        </p:txBody>
      </p:sp>
      <p:graphicFrame>
        <p:nvGraphicFramePr>
          <p:cNvPr id="7" name="Chart 6">
            <a:extLst>
              <a:ext uri="{FF2B5EF4-FFF2-40B4-BE49-F238E27FC236}">
                <a16:creationId xmlns:a16="http://schemas.microsoft.com/office/drawing/2014/main" id="{481DE032-DDA7-2617-FD76-BA416825DB90}"/>
              </a:ext>
            </a:extLst>
          </p:cNvPr>
          <p:cNvGraphicFramePr>
            <a:graphicFrameLocks/>
          </p:cNvGraphicFramePr>
          <p:nvPr>
            <p:extLst>
              <p:ext uri="{D42A27DB-BD31-4B8C-83A1-F6EECF244321}">
                <p14:modId xmlns:p14="http://schemas.microsoft.com/office/powerpoint/2010/main" val="3435509137"/>
              </p:ext>
            </p:extLst>
          </p:nvPr>
        </p:nvGraphicFramePr>
        <p:xfrm>
          <a:off x="78522" y="1398500"/>
          <a:ext cx="4847439" cy="410756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9F2F6573-9FF6-444C-A36D-BA7AEFF6BAB4}"/>
              </a:ext>
            </a:extLst>
          </p:cNvPr>
          <p:cNvGraphicFramePr>
            <a:graphicFrameLocks/>
          </p:cNvGraphicFramePr>
          <p:nvPr>
            <p:extLst>
              <p:ext uri="{D42A27DB-BD31-4B8C-83A1-F6EECF244321}">
                <p14:modId xmlns:p14="http://schemas.microsoft.com/office/powerpoint/2010/main" val="3423352904"/>
              </p:ext>
            </p:extLst>
          </p:nvPr>
        </p:nvGraphicFramePr>
        <p:xfrm>
          <a:off x="4925961" y="1440423"/>
          <a:ext cx="6233652" cy="330855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5AA974A5-DFA7-1215-A2B3-21651AC05FE9}"/>
              </a:ext>
            </a:extLst>
          </p:cNvPr>
          <p:cNvGraphicFramePr>
            <a:graphicFrameLocks/>
          </p:cNvGraphicFramePr>
          <p:nvPr>
            <p:extLst>
              <p:ext uri="{D42A27DB-BD31-4B8C-83A1-F6EECF244321}">
                <p14:modId xmlns:p14="http://schemas.microsoft.com/office/powerpoint/2010/main" val="2635814178"/>
              </p:ext>
            </p:extLst>
          </p:nvPr>
        </p:nvGraphicFramePr>
        <p:xfrm>
          <a:off x="1406149" y="4852612"/>
          <a:ext cx="6233651" cy="179521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2077EA56-654A-A676-4D57-5F3520920F49}"/>
              </a:ext>
            </a:extLst>
          </p:cNvPr>
          <p:cNvGraphicFramePr>
            <a:graphicFrameLocks/>
          </p:cNvGraphicFramePr>
          <p:nvPr>
            <p:extLst>
              <p:ext uri="{D42A27DB-BD31-4B8C-83A1-F6EECF244321}">
                <p14:modId xmlns:p14="http://schemas.microsoft.com/office/powerpoint/2010/main" val="1349032583"/>
              </p:ext>
            </p:extLst>
          </p:nvPr>
        </p:nvGraphicFramePr>
        <p:xfrm>
          <a:off x="7900083" y="4732997"/>
          <a:ext cx="2885768" cy="191483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136180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1F6D196-5EC7-3A35-1EA8-D0FF0C3414D0}"/>
              </a:ext>
            </a:extLst>
          </p:cNvPr>
          <p:cNvSpPr>
            <a:spLocks noGrp="1"/>
          </p:cNvSpPr>
          <p:nvPr>
            <p:ph type="subTitle" idx="1"/>
          </p:nvPr>
        </p:nvSpPr>
        <p:spPr>
          <a:xfrm>
            <a:off x="579967" y="1107779"/>
            <a:ext cx="11032066" cy="461665"/>
          </a:xfrm>
        </p:spPr>
        <p:txBody>
          <a:bodyPr/>
          <a:lstStyle/>
          <a:p>
            <a:r>
              <a:rPr lang="en-US"/>
              <a:t>Roughly one-third of all consumers fell within 100% and 150% of the FPL. 55% of consumers were silver level and 38% were bronze.</a:t>
            </a:r>
          </a:p>
        </p:txBody>
      </p:sp>
      <p:sp>
        <p:nvSpPr>
          <p:cNvPr id="4" name="Title 3">
            <a:extLst>
              <a:ext uri="{FF2B5EF4-FFF2-40B4-BE49-F238E27FC236}">
                <a16:creationId xmlns:a16="http://schemas.microsoft.com/office/drawing/2014/main" id="{838E1A4F-C1C3-FAAC-501C-0170DE27F196}"/>
              </a:ext>
            </a:extLst>
          </p:cNvPr>
          <p:cNvSpPr>
            <a:spLocks noGrp="1"/>
          </p:cNvSpPr>
          <p:nvPr>
            <p:ph type="title"/>
          </p:nvPr>
        </p:nvSpPr>
        <p:spPr/>
        <p:txBody>
          <a:bodyPr>
            <a:normAutofit fontScale="90000"/>
          </a:bodyPr>
          <a:lstStyle/>
          <a:p>
            <a:r>
              <a:rPr lang="en-US"/>
              <a:t>Eligibility and Enrollment Statistics</a:t>
            </a:r>
          </a:p>
        </p:txBody>
      </p:sp>
      <p:graphicFrame>
        <p:nvGraphicFramePr>
          <p:cNvPr id="2" name="Chart 1">
            <a:extLst>
              <a:ext uri="{FF2B5EF4-FFF2-40B4-BE49-F238E27FC236}">
                <a16:creationId xmlns:a16="http://schemas.microsoft.com/office/drawing/2014/main" id="{F2732EE4-F6C0-0382-4831-27C03E5B5768}"/>
              </a:ext>
            </a:extLst>
          </p:cNvPr>
          <p:cNvGraphicFramePr>
            <a:graphicFrameLocks/>
          </p:cNvGraphicFramePr>
          <p:nvPr>
            <p:extLst>
              <p:ext uri="{D42A27DB-BD31-4B8C-83A1-F6EECF244321}">
                <p14:modId xmlns:p14="http://schemas.microsoft.com/office/powerpoint/2010/main" val="231116764"/>
              </p:ext>
            </p:extLst>
          </p:nvPr>
        </p:nvGraphicFramePr>
        <p:xfrm>
          <a:off x="224503" y="1704435"/>
          <a:ext cx="6471265" cy="45847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0C39CA90-76FB-3C4D-6822-B9B9A6DCC5A0}"/>
              </a:ext>
            </a:extLst>
          </p:cNvPr>
          <p:cNvGraphicFramePr>
            <a:graphicFrameLocks/>
          </p:cNvGraphicFramePr>
          <p:nvPr>
            <p:extLst>
              <p:ext uri="{D42A27DB-BD31-4B8C-83A1-F6EECF244321}">
                <p14:modId xmlns:p14="http://schemas.microsoft.com/office/powerpoint/2010/main" val="3946846868"/>
              </p:ext>
            </p:extLst>
          </p:nvPr>
        </p:nvGraphicFramePr>
        <p:xfrm>
          <a:off x="7040033" y="1704435"/>
          <a:ext cx="4572000" cy="43030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202258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251FEE73-2118-5945-C651-075ACFFF6C4E}"/>
              </a:ext>
            </a:extLst>
          </p:cNvPr>
          <p:cNvSpPr>
            <a:spLocks noGrp="1"/>
          </p:cNvSpPr>
          <p:nvPr>
            <p:ph type="body" sz="quarter" idx="14"/>
          </p:nvPr>
        </p:nvSpPr>
        <p:spPr>
          <a:xfrm>
            <a:off x="3593306" y="2735510"/>
            <a:ext cx="5005388" cy="1386980"/>
          </a:xfrm>
        </p:spPr>
        <p:txBody>
          <a:bodyPr/>
          <a:lstStyle/>
          <a:p>
            <a:pPr algn="ctr"/>
            <a:r>
              <a:rPr lang="en-US"/>
              <a:t>2024 Marketplace Milestones</a:t>
            </a:r>
          </a:p>
        </p:txBody>
      </p:sp>
    </p:spTree>
    <p:extLst>
      <p:ext uri="{BB962C8B-B14F-4D97-AF65-F5344CB8AC3E}">
        <p14:creationId xmlns:p14="http://schemas.microsoft.com/office/powerpoint/2010/main" val="1372700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A6CD3D-E9FA-E945-63FE-35E2D5E82866}"/>
              </a:ext>
            </a:extLst>
          </p:cNvPr>
          <p:cNvSpPr>
            <a:spLocks noGrp="1"/>
          </p:cNvSpPr>
          <p:nvPr>
            <p:ph type="body" sz="quarter" idx="14"/>
          </p:nvPr>
        </p:nvSpPr>
        <p:spPr>
          <a:xfrm>
            <a:off x="1292202" y="2740024"/>
            <a:ext cx="2360058" cy="688975"/>
          </a:xfrm>
        </p:spPr>
        <p:txBody>
          <a:bodyPr>
            <a:noAutofit/>
          </a:bodyPr>
          <a:lstStyle/>
          <a:p>
            <a:r>
              <a:rPr lang="en-US"/>
              <a:t>Agenda</a:t>
            </a:r>
          </a:p>
        </p:txBody>
      </p:sp>
      <p:sp>
        <p:nvSpPr>
          <p:cNvPr id="15" name="Text Placeholder 14">
            <a:extLst>
              <a:ext uri="{FF2B5EF4-FFF2-40B4-BE49-F238E27FC236}">
                <a16:creationId xmlns:a16="http://schemas.microsoft.com/office/drawing/2014/main" id="{DA406D33-036B-B88B-DC77-353598DF091E}"/>
              </a:ext>
            </a:extLst>
          </p:cNvPr>
          <p:cNvSpPr>
            <a:spLocks noGrp="1"/>
          </p:cNvSpPr>
          <p:nvPr>
            <p:ph type="body" sz="quarter" idx="15"/>
          </p:nvPr>
        </p:nvSpPr>
        <p:spPr>
          <a:xfrm>
            <a:off x="5628322" y="1081881"/>
            <a:ext cx="6087427" cy="4694237"/>
          </a:xfrm>
        </p:spPr>
        <p:txBody>
          <a:bodyPr>
            <a:normAutofit/>
          </a:bodyPr>
          <a:lstStyle/>
          <a:p>
            <a:pPr marL="514350" indent="-514350">
              <a:buFont typeface="+mj-lt"/>
              <a:buAutoNum type="arabicPeriod"/>
            </a:pPr>
            <a:r>
              <a:rPr lang="en-US" sz="2000">
                <a:solidFill>
                  <a:schemeClr val="tx1"/>
                </a:solidFill>
              </a:rPr>
              <a:t>Roll Call</a:t>
            </a:r>
          </a:p>
          <a:p>
            <a:pPr marL="514350" indent="-514350">
              <a:buFont typeface="+mj-lt"/>
              <a:buAutoNum type="arabicPeriod"/>
            </a:pPr>
            <a:r>
              <a:rPr lang="en-US" sz="2000">
                <a:solidFill>
                  <a:schemeClr val="tx1"/>
                </a:solidFill>
              </a:rPr>
              <a:t>Welcome by IL HBEAC Co-Chairs</a:t>
            </a:r>
          </a:p>
          <a:p>
            <a:pPr marL="976312" lvl="1" indent="-285750"/>
            <a:r>
              <a:rPr lang="en-US" sz="1600">
                <a:solidFill>
                  <a:schemeClr val="tx1"/>
                </a:solidFill>
              </a:rPr>
              <a:t>Housekeeping</a:t>
            </a:r>
          </a:p>
          <a:p>
            <a:pPr marL="976312" lvl="1" indent="-285750"/>
            <a:r>
              <a:rPr lang="en-US" sz="1600">
                <a:solidFill>
                  <a:schemeClr val="tx1"/>
                </a:solidFill>
              </a:rPr>
              <a:t>Approval of Minutes of March 25, 2024 meeting</a:t>
            </a:r>
          </a:p>
          <a:p>
            <a:pPr marL="976312" lvl="1" indent="-285750"/>
            <a:r>
              <a:rPr lang="en-US" sz="1600">
                <a:solidFill>
                  <a:schemeClr val="tx1"/>
                </a:solidFill>
              </a:rPr>
              <a:t>IL HBEAC Charter Statement</a:t>
            </a:r>
          </a:p>
          <a:p>
            <a:pPr marL="514350" indent="-514350">
              <a:buFont typeface="+mj-lt"/>
              <a:buAutoNum type="arabicPeriod"/>
            </a:pPr>
            <a:r>
              <a:rPr lang="en-US" sz="2000">
                <a:solidFill>
                  <a:schemeClr val="tx1"/>
                </a:solidFill>
              </a:rPr>
              <a:t>IL HBEAC Member Survey Results</a:t>
            </a:r>
          </a:p>
          <a:p>
            <a:pPr marL="514350" indent="-514350">
              <a:buFont typeface="+mj-lt"/>
              <a:buAutoNum type="arabicPeriod"/>
            </a:pPr>
            <a:r>
              <a:rPr lang="en-US" sz="2000">
                <a:solidFill>
                  <a:schemeClr val="tx1"/>
                </a:solidFill>
              </a:rPr>
              <a:t>Director’s Report</a:t>
            </a:r>
          </a:p>
          <a:p>
            <a:pPr marL="976312" lvl="1" indent="-285750"/>
            <a:r>
              <a:rPr lang="en-US" sz="1600">
                <a:solidFill>
                  <a:schemeClr val="tx1"/>
                </a:solidFill>
              </a:rPr>
              <a:t>Overview of Current Illinois Health Marketplace</a:t>
            </a:r>
          </a:p>
          <a:p>
            <a:pPr marL="976312" lvl="1" indent="-285750"/>
            <a:r>
              <a:rPr lang="en-US" sz="1600">
                <a:solidFill>
                  <a:schemeClr val="tx1"/>
                </a:solidFill>
              </a:rPr>
              <a:t>2024 Marketplace Milestones</a:t>
            </a:r>
          </a:p>
          <a:p>
            <a:pPr marL="514350" indent="-514350">
              <a:buFont typeface="+mj-lt"/>
              <a:buAutoNum type="arabicPeriod"/>
            </a:pPr>
            <a:r>
              <a:rPr lang="en-US" sz="2000">
                <a:solidFill>
                  <a:schemeClr val="tx1"/>
                </a:solidFill>
              </a:rPr>
              <a:t>Public Comment Period</a:t>
            </a:r>
          </a:p>
          <a:p>
            <a:pPr marL="514350" indent="-514350">
              <a:buFont typeface="+mj-lt"/>
              <a:buAutoNum type="arabicPeriod"/>
            </a:pPr>
            <a:r>
              <a:rPr lang="en-US" sz="2000">
                <a:solidFill>
                  <a:schemeClr val="tx1"/>
                </a:solidFill>
              </a:rPr>
              <a:t>Other Matters</a:t>
            </a:r>
          </a:p>
          <a:p>
            <a:pPr marL="514350" indent="-514350">
              <a:buFont typeface="+mj-lt"/>
              <a:buAutoNum type="arabicPeriod"/>
            </a:pPr>
            <a:r>
              <a:rPr lang="en-US" sz="2000">
                <a:solidFill>
                  <a:schemeClr val="tx1"/>
                </a:solidFill>
              </a:rPr>
              <a:t>Adjourn</a:t>
            </a:r>
          </a:p>
        </p:txBody>
      </p:sp>
    </p:spTree>
    <p:extLst>
      <p:ext uri="{BB962C8B-B14F-4D97-AF65-F5344CB8AC3E}">
        <p14:creationId xmlns:p14="http://schemas.microsoft.com/office/powerpoint/2010/main" val="9534993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93742295-0C5B-33A5-0EFC-09FFBF3AD0BA}"/>
              </a:ext>
            </a:extLst>
          </p:cNvPr>
          <p:cNvSpPr>
            <a:spLocks noGrp="1"/>
          </p:cNvSpPr>
          <p:nvPr>
            <p:ph type="title"/>
          </p:nvPr>
        </p:nvSpPr>
        <p:spPr/>
        <p:txBody>
          <a:bodyPr>
            <a:normAutofit fontScale="90000"/>
          </a:bodyPr>
          <a:lstStyle/>
          <a:p>
            <a:r>
              <a:rPr lang="en-US"/>
              <a:t>Milestones and Timeline</a:t>
            </a:r>
          </a:p>
        </p:txBody>
      </p:sp>
      <p:graphicFrame>
        <p:nvGraphicFramePr>
          <p:cNvPr id="24" name="Content Placeholder 23">
            <a:extLst>
              <a:ext uri="{FF2B5EF4-FFF2-40B4-BE49-F238E27FC236}">
                <a16:creationId xmlns:a16="http://schemas.microsoft.com/office/drawing/2014/main" id="{5EBB63D3-EC7F-4F34-0B4C-A26EF2ECCAAD}"/>
              </a:ext>
            </a:extLst>
          </p:cNvPr>
          <p:cNvGraphicFramePr>
            <a:graphicFrameLocks noGrp="1"/>
          </p:cNvGraphicFramePr>
          <p:nvPr>
            <p:ph sz="quarter" idx="14"/>
            <p:extLst>
              <p:ext uri="{D42A27DB-BD31-4B8C-83A1-F6EECF244321}">
                <p14:modId xmlns:p14="http://schemas.microsoft.com/office/powerpoint/2010/main" val="271430817"/>
              </p:ext>
            </p:extLst>
          </p:nvPr>
        </p:nvGraphicFramePr>
        <p:xfrm>
          <a:off x="0" y="974248"/>
          <a:ext cx="12192000" cy="5883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1976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251FEE73-2118-5945-C651-075ACFFF6C4E}"/>
              </a:ext>
            </a:extLst>
          </p:cNvPr>
          <p:cNvSpPr>
            <a:spLocks noGrp="1"/>
          </p:cNvSpPr>
          <p:nvPr>
            <p:ph type="body" sz="quarter" idx="14"/>
          </p:nvPr>
        </p:nvSpPr>
        <p:spPr>
          <a:xfrm>
            <a:off x="2957512" y="2664258"/>
            <a:ext cx="6276976" cy="1529484"/>
          </a:xfrm>
        </p:spPr>
        <p:txBody>
          <a:bodyPr/>
          <a:lstStyle/>
          <a:p>
            <a:pPr algn="ctr"/>
            <a:r>
              <a:rPr lang="en-US"/>
              <a:t>Public Comment Period</a:t>
            </a:r>
          </a:p>
        </p:txBody>
      </p:sp>
      <p:sp>
        <p:nvSpPr>
          <p:cNvPr id="2" name="Slide Number Placeholder 1">
            <a:extLst>
              <a:ext uri="{FF2B5EF4-FFF2-40B4-BE49-F238E27FC236}">
                <a16:creationId xmlns:a16="http://schemas.microsoft.com/office/drawing/2014/main" id="{104A8BED-ED22-FC4E-012D-9CE1F797054C}"/>
              </a:ext>
            </a:extLst>
          </p:cNvPr>
          <p:cNvSpPr>
            <a:spLocks noGrp="1"/>
          </p:cNvSpPr>
          <p:nvPr>
            <p:ph type="sldNum" sz="quarter" idx="12"/>
          </p:nvPr>
        </p:nvSpPr>
        <p:spPr/>
        <p:txBody>
          <a:bodyPr/>
          <a:lstStyle/>
          <a:p>
            <a:fld id="{1B021FA1-46B0-C844-B169-F504AC2B5D39}" type="slidenum">
              <a:rPr lang="en-US" smtClean="0"/>
              <a:t>21</a:t>
            </a:fld>
            <a:endParaRPr lang="en-US"/>
          </a:p>
        </p:txBody>
      </p:sp>
    </p:spTree>
    <p:extLst>
      <p:ext uri="{BB962C8B-B14F-4D97-AF65-F5344CB8AC3E}">
        <p14:creationId xmlns:p14="http://schemas.microsoft.com/office/powerpoint/2010/main" val="38146247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B5BA0AB-B166-87EA-A835-72C44ABDAA34}"/>
              </a:ext>
            </a:extLst>
          </p:cNvPr>
          <p:cNvSpPr>
            <a:spLocks noGrp="1"/>
          </p:cNvSpPr>
          <p:nvPr>
            <p:ph type="body" sz="quarter" idx="11"/>
          </p:nvPr>
        </p:nvSpPr>
        <p:spPr>
          <a:xfrm>
            <a:off x="1281573" y="2724935"/>
            <a:ext cx="9628853" cy="704065"/>
          </a:xfrm>
        </p:spPr>
        <p:txBody>
          <a:bodyPr/>
          <a:lstStyle/>
          <a:p>
            <a:r>
              <a:rPr lang="en-US"/>
              <a:t>THANK YOU</a:t>
            </a:r>
          </a:p>
        </p:txBody>
      </p:sp>
    </p:spTree>
    <p:extLst>
      <p:ext uri="{BB962C8B-B14F-4D97-AF65-F5344CB8AC3E}">
        <p14:creationId xmlns:p14="http://schemas.microsoft.com/office/powerpoint/2010/main" val="814719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51E301-3C1F-ADC4-59E0-38549D3DF664}"/>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9090999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0D5154-2E15-7741-2357-E9FEBE84FD26}"/>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949645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DD16819-9F84-2D00-933C-DA14F45B74DA}"/>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8687280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2E33BE-9DD0-A99B-5EBD-21B0A2963A4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6200271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56E7AFD-CCFD-05A2-2726-5CC4DF2138F0}"/>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917461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631D8D-55A9-0A11-4AA5-1717E5A805D6}"/>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4816627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79C1A8-7331-FD72-6231-4B3B7D69F94A}"/>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543498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251FEE73-2118-5945-C651-075ACFFF6C4E}"/>
              </a:ext>
            </a:extLst>
          </p:cNvPr>
          <p:cNvSpPr>
            <a:spLocks noGrp="1"/>
          </p:cNvSpPr>
          <p:nvPr>
            <p:ph type="body" sz="quarter" idx="14"/>
          </p:nvPr>
        </p:nvSpPr>
        <p:spPr>
          <a:xfrm>
            <a:off x="3414712" y="2460625"/>
            <a:ext cx="5362575" cy="1936750"/>
          </a:xfrm>
        </p:spPr>
        <p:txBody>
          <a:bodyPr/>
          <a:lstStyle/>
          <a:p>
            <a:pPr algn="ctr"/>
            <a:r>
              <a:rPr lang="en-US"/>
              <a:t>Approval of Minutes</a:t>
            </a:r>
          </a:p>
        </p:txBody>
      </p:sp>
      <p:sp>
        <p:nvSpPr>
          <p:cNvPr id="3" name="Slide Number Placeholder 2">
            <a:extLst>
              <a:ext uri="{FF2B5EF4-FFF2-40B4-BE49-F238E27FC236}">
                <a16:creationId xmlns:a16="http://schemas.microsoft.com/office/drawing/2014/main" id="{5AFB9B1F-5DA1-99B1-6288-1E6063ADCF15}"/>
              </a:ext>
            </a:extLst>
          </p:cNvPr>
          <p:cNvSpPr>
            <a:spLocks noGrp="1"/>
          </p:cNvSpPr>
          <p:nvPr>
            <p:ph type="sldNum" sz="quarter" idx="12"/>
          </p:nvPr>
        </p:nvSpPr>
        <p:spPr/>
        <p:txBody>
          <a:bodyPr/>
          <a:lstStyle/>
          <a:p>
            <a:fld id="{1B021FA1-46B0-C844-B169-F504AC2B5D39}" type="slidenum">
              <a:rPr lang="en-US" smtClean="0"/>
              <a:t>3</a:t>
            </a:fld>
            <a:endParaRPr lang="en-US"/>
          </a:p>
        </p:txBody>
      </p:sp>
    </p:spTree>
    <p:extLst>
      <p:ext uri="{BB962C8B-B14F-4D97-AF65-F5344CB8AC3E}">
        <p14:creationId xmlns:p14="http://schemas.microsoft.com/office/powerpoint/2010/main" val="1126687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FD87C4-7E9F-B248-1EA8-F92FBD46C3D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7899112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0C2AC1-7C2F-3B6A-0B92-78090818139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172007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DD19C9-9608-370A-D3AC-D0CE3903168C}"/>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5135606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F532CA-B902-45EB-4F37-0F33A58C0356}"/>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842692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6AA3C0-F084-D907-875D-75454196799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696264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6883C8-641A-7621-BDBA-3F1BF1A29B3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7004432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E2D419-DBF7-25E8-A9EE-9C5E34D5BD0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5314720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9168218-9F21-54D5-8DD4-FD6697228FE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7838332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72F25A-DE20-293E-0DD5-9A1691B5DE8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7150646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1F0275-04F6-4A15-EE7F-1AEC69AE130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320526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251FEE73-2118-5945-C651-075ACFFF6C4E}"/>
              </a:ext>
            </a:extLst>
          </p:cNvPr>
          <p:cNvSpPr>
            <a:spLocks noGrp="1"/>
          </p:cNvSpPr>
          <p:nvPr>
            <p:ph type="body" sz="quarter" idx="14"/>
          </p:nvPr>
        </p:nvSpPr>
        <p:spPr>
          <a:xfrm>
            <a:off x="3414712" y="2460625"/>
            <a:ext cx="5362575" cy="1936750"/>
          </a:xfrm>
        </p:spPr>
        <p:txBody>
          <a:bodyPr/>
          <a:lstStyle/>
          <a:p>
            <a:pPr algn="ctr"/>
            <a:r>
              <a:rPr lang="en-US"/>
              <a:t> IL HBEAC Charter Statement</a:t>
            </a:r>
          </a:p>
        </p:txBody>
      </p:sp>
      <p:sp>
        <p:nvSpPr>
          <p:cNvPr id="3" name="Slide Number Placeholder 2">
            <a:extLst>
              <a:ext uri="{FF2B5EF4-FFF2-40B4-BE49-F238E27FC236}">
                <a16:creationId xmlns:a16="http://schemas.microsoft.com/office/drawing/2014/main" id="{B7958C85-F0F5-324F-8524-6EB7F82CEA73}"/>
              </a:ext>
            </a:extLst>
          </p:cNvPr>
          <p:cNvSpPr>
            <a:spLocks noGrp="1"/>
          </p:cNvSpPr>
          <p:nvPr>
            <p:ph type="sldNum" sz="quarter" idx="12"/>
          </p:nvPr>
        </p:nvSpPr>
        <p:spPr/>
        <p:txBody>
          <a:bodyPr/>
          <a:lstStyle/>
          <a:p>
            <a:fld id="{1B021FA1-46B0-C844-B169-F504AC2B5D39}" type="slidenum">
              <a:rPr lang="en-US" smtClean="0"/>
              <a:t>4</a:t>
            </a:fld>
            <a:endParaRPr lang="en-US"/>
          </a:p>
        </p:txBody>
      </p:sp>
    </p:spTree>
    <p:extLst>
      <p:ext uri="{BB962C8B-B14F-4D97-AF65-F5344CB8AC3E}">
        <p14:creationId xmlns:p14="http://schemas.microsoft.com/office/powerpoint/2010/main" val="13123986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73627D-D500-D97F-2424-8020322D9C6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5183232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3A1C0F-2E16-FDF2-7E6B-047A35AA5168}"/>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9320380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B9FC6F5-DC17-7CE2-76F5-D96456C7F29D}"/>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8528617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DF560E-5D32-8137-2837-41C4B49E99E0}"/>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6883605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56F0FF-945B-9625-CAF2-2E8730D4838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8816064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B18055F-52CF-616C-15A4-30EAD0A9D25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348170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C10C79-480A-9D0F-EBE7-815E9153953A}"/>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4842053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F39491-F53A-B215-4056-B619919E16A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6135352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62BA1-AB4A-AF49-9E1A-90DD6C058856}"/>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8588315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8D04DC8-165B-DF03-2C84-398736A04E50}"/>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01275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70AFB11-D928-AF7A-7268-9847D04736D7}"/>
              </a:ext>
            </a:extLst>
          </p:cNvPr>
          <p:cNvSpPr>
            <a:spLocks noGrp="1"/>
          </p:cNvSpPr>
          <p:nvPr>
            <p:ph type="body" sz="quarter" idx="14"/>
          </p:nvPr>
        </p:nvSpPr>
        <p:spPr>
          <a:xfrm>
            <a:off x="1047829" y="2293875"/>
            <a:ext cx="3144159" cy="688975"/>
          </a:xfrm>
        </p:spPr>
        <p:txBody>
          <a:bodyPr>
            <a:noAutofit/>
          </a:bodyPr>
          <a:lstStyle/>
          <a:p>
            <a:r>
              <a:rPr lang="en-US"/>
              <a:t>HBEAC Charter Statement</a:t>
            </a:r>
          </a:p>
        </p:txBody>
      </p:sp>
      <p:sp>
        <p:nvSpPr>
          <p:cNvPr id="13" name="Text Placeholder 12">
            <a:extLst>
              <a:ext uri="{FF2B5EF4-FFF2-40B4-BE49-F238E27FC236}">
                <a16:creationId xmlns:a16="http://schemas.microsoft.com/office/drawing/2014/main" id="{8884A94F-F26C-C3F3-FC27-8F92A80084EF}"/>
              </a:ext>
            </a:extLst>
          </p:cNvPr>
          <p:cNvSpPr>
            <a:spLocks noGrp="1"/>
          </p:cNvSpPr>
          <p:nvPr>
            <p:ph type="body" sz="quarter" idx="15"/>
          </p:nvPr>
        </p:nvSpPr>
        <p:spPr>
          <a:xfrm>
            <a:off x="6096000" y="635732"/>
            <a:ext cx="5599112" cy="4694237"/>
          </a:xfrm>
        </p:spPr>
        <p:txBody>
          <a:bodyPr vert="horz" lIns="91440" tIns="45720" rIns="91440" bIns="45720" rtlCol="0" anchor="t">
            <a:noAutofit/>
          </a:bodyPr>
          <a:lstStyle/>
          <a:p>
            <a:pPr marL="0" marR="0" indent="0">
              <a:lnSpc>
                <a:spcPct val="115000"/>
              </a:lnSpc>
              <a:spcBef>
                <a:spcPts val="0"/>
              </a:spcBef>
              <a:spcAft>
                <a:spcPts val="0"/>
              </a:spcAft>
              <a:buNone/>
            </a:pPr>
            <a:r>
              <a:rPr lang="en-US" sz="1200" b="1" kern="100" dirty="0">
                <a:solidFill>
                  <a:schemeClr val="tx1">
                    <a:lumMod val="75000"/>
                    <a:lumOff val="25000"/>
                  </a:schemeClr>
                </a:solidFill>
                <a:effectLst/>
                <a:latin typeface="Aptos"/>
                <a:ea typeface="Aptos" panose="020B0004020202020204" pitchFamily="34" charset="0"/>
                <a:cs typeface="Arial"/>
              </a:rPr>
              <a:t>Illinois Health Benefits Exchange Advisory Committee Charter</a:t>
            </a:r>
            <a:endParaRPr lang="en-US" sz="1200" kern="100" dirty="0">
              <a:solidFill>
                <a:schemeClr val="tx1">
                  <a:lumMod val="75000"/>
                  <a:lumOff val="25000"/>
                </a:schemeClr>
              </a:solidFill>
              <a:effectLst/>
              <a:latin typeface="Aptos"/>
              <a:ea typeface="Aptos" panose="020B0004020202020204" pitchFamily="34" charset="0"/>
              <a:cs typeface="Arial"/>
            </a:endParaRPr>
          </a:p>
          <a:p>
            <a:pPr marL="0" marR="0" indent="0">
              <a:lnSpc>
                <a:spcPct val="115000"/>
              </a:lnSpc>
              <a:spcBef>
                <a:spcPts val="0"/>
              </a:spcBef>
              <a:spcAft>
                <a:spcPts val="0"/>
              </a:spcAft>
              <a:buNone/>
            </a:pPr>
            <a:endParaRPr lang="en-US" sz="1200" kern="100">
              <a:solidFill>
                <a:schemeClr val="tx1">
                  <a:lumMod val="75000"/>
                  <a:lumOff val="25000"/>
                </a:schemeClr>
              </a:solidFill>
              <a:effectLst/>
              <a:latin typeface="Aptos" panose="020B0004020202020204" pitchFamily="34" charset="0"/>
              <a:ea typeface="Aptos" panose="020B0004020202020204" pitchFamily="34" charset="0"/>
              <a:cs typeface="Arial" panose="020B0604020202020204" pitchFamily="34" charset="0"/>
            </a:endParaRPr>
          </a:p>
          <a:p>
            <a:pPr marL="0" indent="0">
              <a:lnSpc>
                <a:spcPct val="115000"/>
              </a:lnSpc>
              <a:spcBef>
                <a:spcPts val="0"/>
              </a:spcBef>
              <a:buNone/>
            </a:pPr>
            <a:r>
              <a:rPr lang="en-US" sz="1200" kern="100" dirty="0">
                <a:solidFill>
                  <a:schemeClr val="tx1">
                    <a:lumMod val="75000"/>
                    <a:lumOff val="25000"/>
                  </a:schemeClr>
                </a:solidFill>
                <a:effectLst/>
                <a:latin typeface="Aptos"/>
                <a:ea typeface="Aptos" panose="020B0004020202020204" pitchFamily="34" charset="0"/>
                <a:cs typeface="Arial"/>
              </a:rPr>
              <a:t>The purpose of the Illinois Health Benefits Exchange Advisory Committee is to provide independent subject matter expertise and counsel to the Marketplace Director to ensure the effective and efficient establishment and operation of </a:t>
            </a:r>
            <a:r>
              <a:rPr lang="en-US" sz="1200" kern="100" dirty="0">
                <a:solidFill>
                  <a:schemeClr val="tx1">
                    <a:lumMod val="75000"/>
                    <a:lumOff val="25000"/>
                  </a:schemeClr>
                </a:solidFill>
                <a:latin typeface="Aptos"/>
                <a:ea typeface="Aptos" panose="020B0004020202020204" pitchFamily="34" charset="0"/>
                <a:cs typeface="Arial"/>
              </a:rPr>
              <a:t>the state-based</a:t>
            </a:r>
            <a:r>
              <a:rPr lang="en-US" sz="1200" kern="100" dirty="0">
                <a:solidFill>
                  <a:schemeClr val="tx1">
                    <a:lumMod val="75000"/>
                    <a:lumOff val="25000"/>
                  </a:schemeClr>
                </a:solidFill>
                <a:effectLst/>
                <a:latin typeface="Aptos"/>
                <a:ea typeface="Aptos" panose="020B0004020202020204" pitchFamily="34" charset="0"/>
                <a:cs typeface="Arial"/>
              </a:rPr>
              <a:t> </a:t>
            </a:r>
            <a:r>
              <a:rPr lang="en-US" sz="1200" kern="100" dirty="0">
                <a:solidFill>
                  <a:schemeClr val="tx1">
                    <a:lumMod val="75000"/>
                    <a:lumOff val="25000"/>
                  </a:schemeClr>
                </a:solidFill>
                <a:latin typeface="Aptos"/>
                <a:ea typeface="Aptos" panose="020B0004020202020204" pitchFamily="34" charset="0"/>
                <a:cs typeface="Arial"/>
              </a:rPr>
              <a:t>marketplace, Get</a:t>
            </a:r>
            <a:r>
              <a:rPr lang="en-US" sz="1200" kern="100" dirty="0">
                <a:solidFill>
                  <a:schemeClr val="tx1">
                    <a:lumMod val="75000"/>
                    <a:lumOff val="25000"/>
                  </a:schemeClr>
                </a:solidFill>
                <a:effectLst/>
                <a:latin typeface="Aptos"/>
                <a:ea typeface="Aptos" panose="020B0004020202020204" pitchFamily="34" charset="0"/>
                <a:cs typeface="Arial"/>
              </a:rPr>
              <a:t> Covered Illinois</a:t>
            </a:r>
            <a:r>
              <a:rPr lang="en-US" sz="1200" kern="100" dirty="0">
                <a:solidFill>
                  <a:schemeClr val="tx1">
                    <a:lumMod val="75000"/>
                    <a:lumOff val="25000"/>
                  </a:schemeClr>
                </a:solidFill>
                <a:latin typeface="Aptos"/>
                <a:ea typeface="Aptos" panose="020B0004020202020204" pitchFamily="34" charset="0"/>
                <a:cs typeface="Arial"/>
              </a:rPr>
              <a:t>.</a:t>
            </a:r>
            <a:r>
              <a:rPr lang="en-US" sz="1200" kern="100" dirty="0">
                <a:solidFill>
                  <a:schemeClr val="tx1">
                    <a:lumMod val="75000"/>
                    <a:lumOff val="25000"/>
                  </a:schemeClr>
                </a:solidFill>
                <a:effectLst/>
                <a:latin typeface="Aptos"/>
                <a:ea typeface="Aptos" panose="020B0004020202020204" pitchFamily="34" charset="0"/>
                <a:cs typeface="Arial"/>
              </a:rPr>
              <a:t> The Committee shall provide advice and recommendations, when appropriate, on the following:</a:t>
            </a:r>
          </a:p>
          <a:p>
            <a:pPr marL="0" marR="0" indent="0">
              <a:lnSpc>
                <a:spcPct val="115000"/>
              </a:lnSpc>
              <a:spcBef>
                <a:spcPts val="0"/>
              </a:spcBef>
              <a:spcAft>
                <a:spcPts val="0"/>
              </a:spcAft>
              <a:buNone/>
            </a:pPr>
            <a:endParaRPr lang="en-US" sz="1200" kern="100">
              <a:solidFill>
                <a:schemeClr val="tx1">
                  <a:lumMod val="75000"/>
                  <a:lumOff val="25000"/>
                </a:schemeClr>
              </a:solidFill>
              <a:effectLst/>
              <a:latin typeface="Aptos" panose="020B0004020202020204" pitchFamily="34" charset="0"/>
              <a:ea typeface="Aptos" panose="020B0004020202020204" pitchFamily="34" charset="0"/>
              <a:cs typeface="Arial" panose="020B0604020202020204" pitchFamily="34" charset="0"/>
            </a:endParaRPr>
          </a:p>
          <a:p>
            <a:pPr marL="342900" marR="0" lvl="0" indent="-342900">
              <a:lnSpc>
                <a:spcPct val="115000"/>
              </a:lnSpc>
              <a:spcBef>
                <a:spcPts val="0"/>
              </a:spcBef>
              <a:spcAft>
                <a:spcPts val="0"/>
              </a:spcAft>
              <a:buFont typeface="Symbol" pitchFamily="2" charset="2"/>
              <a:buChar char=""/>
            </a:pPr>
            <a:r>
              <a:rPr lang="en-US" sz="1200" kern="100" dirty="0">
                <a:solidFill>
                  <a:schemeClr val="tx1">
                    <a:lumMod val="75000"/>
                    <a:lumOff val="25000"/>
                  </a:schemeClr>
                </a:solidFill>
                <a:effectLst/>
                <a:latin typeface="Aptos"/>
                <a:ea typeface="Aptos" panose="020B0004020202020204" pitchFamily="34" charset="0"/>
                <a:cs typeface="Arial"/>
              </a:rPr>
              <a:t>Ensuring a smooth transition from the federal to a state-based platform by plan year 2026, including:</a:t>
            </a:r>
          </a:p>
          <a:p>
            <a:pPr marL="742950" lvl="1" indent="-285750">
              <a:lnSpc>
                <a:spcPct val="115000"/>
              </a:lnSpc>
              <a:spcBef>
                <a:spcPts val="0"/>
              </a:spcBef>
              <a:buFont typeface="Courier New" panose="02070309020205020404" pitchFamily="49" charset="0"/>
              <a:buChar char="o"/>
            </a:pPr>
            <a:r>
              <a:rPr lang="en-US" sz="1200" kern="100" dirty="0">
                <a:solidFill>
                  <a:schemeClr val="tx1">
                    <a:lumMod val="75000"/>
                    <a:lumOff val="25000"/>
                  </a:schemeClr>
                </a:solidFill>
                <a:effectLst/>
                <a:latin typeface="Aptos"/>
                <a:ea typeface="Aptos" panose="020B0004020202020204" pitchFamily="34" charset="0"/>
                <a:cs typeface="Arial"/>
              </a:rPr>
              <a:t>Engaging stakeholders in the planning and implementation process;</a:t>
            </a:r>
            <a:r>
              <a:rPr lang="en-US" sz="1200" kern="100" dirty="0">
                <a:solidFill>
                  <a:schemeClr val="tx1">
                    <a:lumMod val="75000"/>
                    <a:lumOff val="25000"/>
                  </a:schemeClr>
                </a:solidFill>
                <a:latin typeface="Aptos"/>
                <a:ea typeface="Aptos" panose="020B0004020202020204" pitchFamily="34" charset="0"/>
                <a:cs typeface="Arial"/>
              </a:rPr>
              <a:t> </a:t>
            </a:r>
            <a:endParaRPr lang="en-US" sz="1200" kern="100" dirty="0">
              <a:solidFill>
                <a:schemeClr val="tx1">
                  <a:lumMod val="75000"/>
                  <a:lumOff val="25000"/>
                </a:schemeClr>
              </a:solidFill>
              <a:effectLst/>
              <a:latin typeface="Aptos" panose="020B0004020202020204" pitchFamily="34" charset="0"/>
              <a:ea typeface="Aptos" panose="020B0004020202020204" pitchFamily="34" charset="0"/>
              <a:cs typeface="Arial" panose="020B0604020202020204" pitchFamily="34" charset="0"/>
            </a:endParaRPr>
          </a:p>
          <a:p>
            <a:pPr marL="742950" lvl="1" indent="-285750">
              <a:lnSpc>
                <a:spcPct val="115000"/>
              </a:lnSpc>
              <a:spcBef>
                <a:spcPts val="0"/>
              </a:spcBef>
              <a:buFont typeface="Courier New" panose="02070309020205020404" pitchFamily="49" charset="0"/>
              <a:buChar char="o"/>
            </a:pPr>
            <a:r>
              <a:rPr lang="en-US" sz="1200" kern="100" dirty="0">
                <a:solidFill>
                  <a:schemeClr val="tx1">
                    <a:lumMod val="75000"/>
                    <a:lumOff val="25000"/>
                  </a:schemeClr>
                </a:solidFill>
                <a:effectLst/>
                <a:latin typeface="Aptos"/>
                <a:ea typeface="Aptos" panose="020B0004020202020204" pitchFamily="34" charset="0"/>
                <a:cs typeface="Arial"/>
              </a:rPr>
              <a:t>Mitigating loss of health insurance coverage for </a:t>
            </a:r>
            <a:r>
              <a:rPr lang="en-US" sz="1200" kern="100" dirty="0">
                <a:solidFill>
                  <a:schemeClr val="tx1">
                    <a:lumMod val="75000"/>
                    <a:lumOff val="25000"/>
                  </a:schemeClr>
                </a:solidFill>
                <a:latin typeface="Aptos"/>
                <a:ea typeface="Aptos" panose="020B0004020202020204" pitchFamily="34" charset="0"/>
                <a:cs typeface="Arial"/>
              </a:rPr>
              <a:t>consumers</a:t>
            </a:r>
            <a:r>
              <a:rPr lang="en-US" sz="1200" kern="100" dirty="0">
                <a:solidFill>
                  <a:schemeClr val="tx1">
                    <a:lumMod val="75000"/>
                    <a:lumOff val="25000"/>
                  </a:schemeClr>
                </a:solidFill>
                <a:effectLst/>
                <a:latin typeface="Aptos"/>
                <a:ea typeface="Aptos" panose="020B0004020202020204" pitchFamily="34" charset="0"/>
                <a:cs typeface="Arial"/>
              </a:rPr>
              <a:t> during the transition from the federal platform to </a:t>
            </a:r>
            <a:r>
              <a:rPr lang="en-US" sz="1200" kern="100" dirty="0">
                <a:solidFill>
                  <a:schemeClr val="tx1">
                    <a:lumMod val="75000"/>
                    <a:lumOff val="25000"/>
                  </a:schemeClr>
                </a:solidFill>
                <a:latin typeface="Aptos"/>
                <a:ea typeface="Aptos" panose="020B0004020202020204" pitchFamily="34" charset="0"/>
                <a:cs typeface="Arial"/>
              </a:rPr>
              <a:t>Get Covered Illinois</a:t>
            </a:r>
            <a:r>
              <a:rPr lang="en-US" sz="1200" kern="100" dirty="0">
                <a:solidFill>
                  <a:schemeClr val="tx1">
                    <a:lumMod val="75000"/>
                    <a:lumOff val="25000"/>
                  </a:schemeClr>
                </a:solidFill>
                <a:effectLst/>
                <a:latin typeface="Aptos"/>
                <a:ea typeface="Aptos" panose="020B0004020202020204" pitchFamily="34" charset="0"/>
                <a:cs typeface="Arial"/>
              </a:rPr>
              <a:t>;</a:t>
            </a:r>
            <a:r>
              <a:rPr lang="en-US" sz="1200" kern="100" dirty="0">
                <a:solidFill>
                  <a:schemeClr val="tx1">
                    <a:lumMod val="75000"/>
                    <a:lumOff val="25000"/>
                  </a:schemeClr>
                </a:solidFill>
                <a:latin typeface="Aptos"/>
                <a:ea typeface="Aptos" panose="020B0004020202020204" pitchFamily="34" charset="0"/>
                <a:cs typeface="Arial"/>
              </a:rPr>
              <a:t> </a:t>
            </a:r>
            <a:endParaRPr lang="en-US" sz="1200" kern="100" dirty="0">
              <a:solidFill>
                <a:schemeClr val="tx1">
                  <a:lumMod val="75000"/>
                  <a:lumOff val="25000"/>
                </a:schemeClr>
              </a:solidFill>
              <a:effectLst/>
              <a:latin typeface="Aptos"/>
              <a:ea typeface="Aptos" panose="020B0004020202020204" pitchFamily="34" charset="0"/>
              <a:cs typeface="Arial" panose="020B0604020202020204" pitchFamily="34" charset="0"/>
            </a:endParaRPr>
          </a:p>
          <a:p>
            <a:pPr marL="742950" lvl="1" indent="-285750">
              <a:lnSpc>
                <a:spcPct val="115000"/>
              </a:lnSpc>
              <a:spcBef>
                <a:spcPts val="0"/>
              </a:spcBef>
              <a:buFont typeface="Courier New" panose="02070309020205020404" pitchFamily="49" charset="0"/>
              <a:buChar char="o"/>
            </a:pPr>
            <a:r>
              <a:rPr lang="en-US" sz="1200" kern="100" dirty="0">
                <a:solidFill>
                  <a:schemeClr val="tx1">
                    <a:lumMod val="75000"/>
                    <a:lumOff val="25000"/>
                  </a:schemeClr>
                </a:solidFill>
                <a:effectLst/>
                <a:latin typeface="Aptos"/>
                <a:ea typeface="Aptos" panose="020B0004020202020204" pitchFamily="34" charset="0"/>
                <a:cs typeface="Arial"/>
              </a:rPr>
              <a:t>Providing input on the development and implementation of </a:t>
            </a:r>
            <a:r>
              <a:rPr lang="en-US" sz="1200" kern="100" dirty="0">
                <a:solidFill>
                  <a:schemeClr val="tx1">
                    <a:lumMod val="75000"/>
                    <a:lumOff val="25000"/>
                  </a:schemeClr>
                </a:solidFill>
                <a:latin typeface="Aptos"/>
                <a:ea typeface="Aptos" panose="020B0004020202020204" pitchFamily="34" charset="0"/>
                <a:cs typeface="Arial"/>
              </a:rPr>
              <a:t>Get Covered Illinois' policies</a:t>
            </a:r>
            <a:r>
              <a:rPr lang="en-US" sz="1200" kern="100" dirty="0">
                <a:solidFill>
                  <a:schemeClr val="tx1">
                    <a:lumMod val="75000"/>
                    <a:lumOff val="25000"/>
                  </a:schemeClr>
                </a:solidFill>
                <a:effectLst/>
                <a:latin typeface="Aptos"/>
                <a:ea typeface="Aptos" panose="020B0004020202020204" pitchFamily="34" charset="0"/>
                <a:cs typeface="Arial"/>
              </a:rPr>
              <a:t> and procedures;</a:t>
            </a:r>
          </a:p>
          <a:p>
            <a:pPr marL="342900" indent="-342900">
              <a:lnSpc>
                <a:spcPct val="115000"/>
              </a:lnSpc>
              <a:spcBef>
                <a:spcPts val="0"/>
              </a:spcBef>
              <a:buFont typeface="Symbol" pitchFamily="2" charset="2"/>
              <a:buChar char=""/>
            </a:pPr>
            <a:r>
              <a:rPr lang="en-US" sz="1200" kern="100" dirty="0">
                <a:solidFill>
                  <a:schemeClr val="tx1">
                    <a:lumMod val="75000"/>
                    <a:lumOff val="25000"/>
                  </a:schemeClr>
                </a:solidFill>
                <a:effectLst/>
                <a:latin typeface="Aptos"/>
                <a:ea typeface="Aptos" panose="020B0004020202020204" pitchFamily="34" charset="0"/>
                <a:cs typeface="Arial"/>
              </a:rPr>
              <a:t>Reviewing and making recommendations on </a:t>
            </a:r>
            <a:r>
              <a:rPr lang="en-US" sz="1200" kern="100" dirty="0">
                <a:solidFill>
                  <a:schemeClr val="tx1">
                    <a:lumMod val="75000"/>
                    <a:lumOff val="25000"/>
                  </a:schemeClr>
                </a:solidFill>
                <a:latin typeface="Aptos"/>
                <a:ea typeface="Aptos" panose="020B0004020202020204" pitchFamily="34" charset="0"/>
                <a:cs typeface="Arial"/>
              </a:rPr>
              <a:t>Get Covered Illinois' operational</a:t>
            </a:r>
            <a:r>
              <a:rPr lang="en-US" sz="1200" kern="100" dirty="0">
                <a:solidFill>
                  <a:schemeClr val="tx1">
                    <a:lumMod val="75000"/>
                    <a:lumOff val="25000"/>
                  </a:schemeClr>
                </a:solidFill>
                <a:effectLst/>
                <a:latin typeface="Aptos"/>
                <a:ea typeface="Aptos" panose="020B0004020202020204" pitchFamily="34" charset="0"/>
                <a:cs typeface="Arial"/>
              </a:rPr>
              <a:t> plans;</a:t>
            </a:r>
          </a:p>
          <a:p>
            <a:pPr marL="342900" indent="-342900">
              <a:lnSpc>
                <a:spcPct val="115000"/>
              </a:lnSpc>
              <a:spcBef>
                <a:spcPts val="0"/>
              </a:spcBef>
              <a:buFont typeface="Symbol" pitchFamily="2" charset="2"/>
              <a:buChar char=""/>
            </a:pPr>
            <a:r>
              <a:rPr lang="en-US" sz="1200" kern="100" dirty="0">
                <a:solidFill>
                  <a:schemeClr val="tx1">
                    <a:lumMod val="75000"/>
                    <a:lumOff val="25000"/>
                  </a:schemeClr>
                </a:solidFill>
                <a:effectLst/>
                <a:latin typeface="Aptos"/>
                <a:ea typeface="Aptos" panose="020B0004020202020204" pitchFamily="34" charset="0"/>
                <a:cs typeface="Arial"/>
              </a:rPr>
              <a:t>Monitoring </a:t>
            </a:r>
            <a:r>
              <a:rPr lang="en-US" sz="1200" kern="100" dirty="0">
                <a:solidFill>
                  <a:schemeClr val="tx1">
                    <a:lumMod val="75000"/>
                    <a:lumOff val="25000"/>
                  </a:schemeClr>
                </a:solidFill>
                <a:latin typeface="Aptos"/>
                <a:ea typeface="Aptos" panose="020B0004020202020204" pitchFamily="34" charset="0"/>
                <a:cs typeface="Arial"/>
              </a:rPr>
              <a:t>Get Covered Illinois' progress</a:t>
            </a:r>
            <a:r>
              <a:rPr lang="en-US" sz="1200" kern="100" dirty="0">
                <a:solidFill>
                  <a:schemeClr val="tx1">
                    <a:lumMod val="75000"/>
                    <a:lumOff val="25000"/>
                  </a:schemeClr>
                </a:solidFill>
                <a:effectLst/>
                <a:latin typeface="Aptos"/>
                <a:ea typeface="Aptos" panose="020B0004020202020204" pitchFamily="34" charset="0"/>
                <a:cs typeface="Arial"/>
              </a:rPr>
              <a:t> in meeting its goals and objectives;</a:t>
            </a:r>
          </a:p>
          <a:p>
            <a:pPr marL="342900" indent="-342900">
              <a:lnSpc>
                <a:spcPct val="115000"/>
              </a:lnSpc>
              <a:spcBef>
                <a:spcPts val="0"/>
              </a:spcBef>
              <a:buFont typeface="Symbol" pitchFamily="2" charset="2"/>
              <a:buChar char=""/>
            </a:pPr>
            <a:r>
              <a:rPr lang="en-US" sz="1200" kern="100" dirty="0">
                <a:solidFill>
                  <a:schemeClr val="tx1">
                    <a:lumMod val="75000"/>
                    <a:lumOff val="25000"/>
                  </a:schemeClr>
                </a:solidFill>
                <a:effectLst/>
                <a:latin typeface="Aptos"/>
                <a:ea typeface="Aptos" panose="020B0004020202020204" pitchFamily="34" charset="0"/>
                <a:cs typeface="Arial"/>
              </a:rPr>
              <a:t>Identifying and addressing any challenges or barriers to </a:t>
            </a:r>
            <a:r>
              <a:rPr lang="en-US" sz="1200" kern="100" dirty="0">
                <a:solidFill>
                  <a:schemeClr val="tx1">
                    <a:lumMod val="75000"/>
                    <a:lumOff val="25000"/>
                  </a:schemeClr>
                </a:solidFill>
                <a:latin typeface="Aptos"/>
                <a:ea typeface="Aptos" panose="020B0004020202020204" pitchFamily="34" charset="0"/>
                <a:cs typeface="Arial"/>
              </a:rPr>
              <a:t>Get Covered Illinois' success</a:t>
            </a:r>
            <a:r>
              <a:rPr lang="en-US" sz="1200" kern="100" dirty="0">
                <a:solidFill>
                  <a:schemeClr val="tx1">
                    <a:lumMod val="75000"/>
                    <a:lumOff val="25000"/>
                  </a:schemeClr>
                </a:solidFill>
                <a:effectLst/>
                <a:latin typeface="Aptos"/>
                <a:ea typeface="Aptos" panose="020B0004020202020204" pitchFamily="34" charset="0"/>
                <a:cs typeface="Arial"/>
              </a:rPr>
              <a:t>; and</a:t>
            </a:r>
            <a:r>
              <a:rPr lang="en-US" sz="1200" kern="100" dirty="0">
                <a:solidFill>
                  <a:schemeClr val="tx1">
                    <a:lumMod val="75000"/>
                    <a:lumOff val="25000"/>
                  </a:schemeClr>
                </a:solidFill>
                <a:latin typeface="Aptos"/>
                <a:ea typeface="Aptos" panose="020B0004020202020204" pitchFamily="34" charset="0"/>
                <a:cs typeface="Arial"/>
              </a:rPr>
              <a:t> </a:t>
            </a:r>
            <a:endParaRPr lang="en-US" sz="1200" kern="100" dirty="0">
              <a:solidFill>
                <a:schemeClr val="tx1">
                  <a:lumMod val="75000"/>
                  <a:lumOff val="25000"/>
                </a:schemeClr>
              </a:solidFill>
              <a:effectLst/>
              <a:latin typeface="Aptos"/>
              <a:ea typeface="Aptos" panose="020B0004020202020204" pitchFamily="34" charset="0"/>
              <a:cs typeface="Arial" panose="020B0604020202020204" pitchFamily="34" charset="0"/>
            </a:endParaRPr>
          </a:p>
          <a:p>
            <a:pPr marL="342900" indent="-342900">
              <a:lnSpc>
                <a:spcPct val="115000"/>
              </a:lnSpc>
              <a:spcBef>
                <a:spcPts val="0"/>
              </a:spcBef>
              <a:buFont typeface="Symbol" pitchFamily="2" charset="2"/>
              <a:buChar char=""/>
            </a:pPr>
            <a:r>
              <a:rPr lang="en-US" sz="1200" kern="100" dirty="0">
                <a:solidFill>
                  <a:schemeClr val="tx1">
                    <a:lumMod val="75000"/>
                    <a:lumOff val="25000"/>
                  </a:schemeClr>
                </a:solidFill>
                <a:effectLst/>
                <a:latin typeface="Aptos"/>
                <a:ea typeface="Aptos" panose="020B0004020202020204" pitchFamily="34" charset="0"/>
                <a:cs typeface="Arial"/>
              </a:rPr>
              <a:t>Providing feedback to the Department of Insurance on </a:t>
            </a:r>
            <a:r>
              <a:rPr lang="en-US" sz="1200" kern="100" dirty="0">
                <a:solidFill>
                  <a:schemeClr val="tx1">
                    <a:lumMod val="75000"/>
                    <a:lumOff val="25000"/>
                  </a:schemeClr>
                </a:solidFill>
                <a:latin typeface="Aptos"/>
                <a:ea typeface="Aptos" panose="020B0004020202020204" pitchFamily="34" charset="0"/>
                <a:cs typeface="Arial"/>
              </a:rPr>
              <a:t>Get Covered Illinois' performance</a:t>
            </a:r>
            <a:r>
              <a:rPr lang="en-US" sz="1200" kern="100" dirty="0">
                <a:solidFill>
                  <a:schemeClr val="tx1">
                    <a:lumMod val="75000"/>
                    <a:lumOff val="25000"/>
                  </a:schemeClr>
                </a:solidFill>
                <a:effectLst/>
                <a:latin typeface="Aptos"/>
                <a:ea typeface="Aptos" panose="020B0004020202020204" pitchFamily="34" charset="0"/>
                <a:cs typeface="Arial"/>
              </a:rPr>
              <a:t>.</a:t>
            </a:r>
          </a:p>
          <a:p>
            <a:pPr marL="0" marR="0" indent="0">
              <a:lnSpc>
                <a:spcPct val="115000"/>
              </a:lnSpc>
              <a:spcBef>
                <a:spcPts val="0"/>
              </a:spcBef>
              <a:spcAft>
                <a:spcPts val="0"/>
              </a:spcAft>
              <a:buNone/>
            </a:pPr>
            <a:endParaRPr lang="en-US" sz="1200" kern="100">
              <a:solidFill>
                <a:schemeClr val="tx1">
                  <a:lumMod val="75000"/>
                  <a:lumOff val="25000"/>
                </a:schemeClr>
              </a:solidFill>
              <a:effectLst/>
              <a:latin typeface="Aptos" panose="020B0004020202020204" pitchFamily="34" charset="0"/>
              <a:ea typeface="Aptos" panose="020B0004020202020204" pitchFamily="34" charset="0"/>
              <a:cs typeface="Arial" panose="020B0604020202020204" pitchFamily="34" charset="0"/>
            </a:endParaRPr>
          </a:p>
          <a:p>
            <a:endParaRPr lang="en-US"/>
          </a:p>
        </p:txBody>
      </p:sp>
    </p:spTree>
    <p:extLst>
      <p:ext uri="{BB962C8B-B14F-4D97-AF65-F5344CB8AC3E}">
        <p14:creationId xmlns:p14="http://schemas.microsoft.com/office/powerpoint/2010/main" val="6640392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1B6639-BF29-8167-94E0-FD9D5C0AC27A}"/>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6467841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FBA1FD-820B-B737-E8FB-17FF380237CF}"/>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1438916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90725C-C80F-5B90-E9E3-719831DA810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431353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1AFBEE-07F3-AD4C-C619-59A9A8B32BEA}"/>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8397630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78D0AD-0A4C-3169-57BD-5FCF66CA0C81}"/>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0881226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8F07A1-EE35-537D-7482-99B20CE0EE8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696017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145C77-05C2-F430-E486-88C03AF4789E}"/>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926959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591247-B732-3D89-27C6-D0CC7A752844}"/>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2195452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14F955-C671-E665-9F73-68190B548161}"/>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6606320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E603D3-0934-41F2-C43F-D2E45802E847}"/>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465235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251FEE73-2118-5945-C651-075ACFFF6C4E}"/>
              </a:ext>
            </a:extLst>
          </p:cNvPr>
          <p:cNvSpPr>
            <a:spLocks noGrp="1"/>
          </p:cNvSpPr>
          <p:nvPr>
            <p:ph type="body" sz="quarter" idx="14"/>
          </p:nvPr>
        </p:nvSpPr>
        <p:spPr>
          <a:xfrm>
            <a:off x="3086401" y="2460625"/>
            <a:ext cx="6019198" cy="1936750"/>
          </a:xfrm>
        </p:spPr>
        <p:txBody>
          <a:bodyPr/>
          <a:lstStyle/>
          <a:p>
            <a:pPr algn="ctr"/>
            <a:r>
              <a:rPr lang="en-US"/>
              <a:t>IL HBEAC Member Survey Results</a:t>
            </a:r>
          </a:p>
        </p:txBody>
      </p:sp>
      <p:sp>
        <p:nvSpPr>
          <p:cNvPr id="3" name="Slide Number Placeholder 2">
            <a:extLst>
              <a:ext uri="{FF2B5EF4-FFF2-40B4-BE49-F238E27FC236}">
                <a16:creationId xmlns:a16="http://schemas.microsoft.com/office/drawing/2014/main" id="{D7F7CFD5-5184-3E7C-2A1C-2DF5F1A275C6}"/>
              </a:ext>
            </a:extLst>
          </p:cNvPr>
          <p:cNvSpPr>
            <a:spLocks noGrp="1"/>
          </p:cNvSpPr>
          <p:nvPr>
            <p:ph type="sldNum" sz="quarter" idx="12"/>
          </p:nvPr>
        </p:nvSpPr>
        <p:spPr/>
        <p:txBody>
          <a:bodyPr/>
          <a:lstStyle/>
          <a:p>
            <a:fld id="{1B021FA1-46B0-C844-B169-F504AC2B5D39}" type="slidenum">
              <a:rPr lang="en-US" smtClean="0"/>
              <a:t>6</a:t>
            </a:fld>
            <a:endParaRPr lang="en-US"/>
          </a:p>
        </p:txBody>
      </p:sp>
    </p:spTree>
    <p:extLst>
      <p:ext uri="{BB962C8B-B14F-4D97-AF65-F5344CB8AC3E}">
        <p14:creationId xmlns:p14="http://schemas.microsoft.com/office/powerpoint/2010/main" val="30180683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89FE9-EB60-5F37-AB9C-3B2CA6B79EAC}"/>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9242209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5BC9861-ADAB-0BE0-9747-48E2AC0A0BAD}"/>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24674560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2D67AA-70FF-85A3-00D3-585156D25F24}"/>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891149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42596D6-7C8B-550F-C52D-C103EEF02D58}"/>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22423229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C6F6E8-12B7-005A-200A-20DC34ADA169}"/>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9320332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1C8327-E62A-AF7F-746D-704813CFA39A}"/>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7070962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C53D76-2465-5319-E610-0EA071EE6E48}"/>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78636878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5F6D007-809C-205F-03ED-CE843A347F63}"/>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1709393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93742295-0C5B-33A5-0EFC-09FFBF3AD0BA}"/>
              </a:ext>
            </a:extLst>
          </p:cNvPr>
          <p:cNvSpPr>
            <a:spLocks noGrp="1"/>
          </p:cNvSpPr>
          <p:nvPr>
            <p:ph type="title"/>
          </p:nvPr>
        </p:nvSpPr>
        <p:spPr/>
        <p:txBody>
          <a:bodyPr>
            <a:normAutofit fontScale="90000"/>
          </a:bodyPr>
          <a:lstStyle/>
          <a:p>
            <a:r>
              <a:rPr lang="en-US"/>
              <a:t>Upcoming Milestones</a:t>
            </a:r>
          </a:p>
        </p:txBody>
      </p:sp>
      <p:graphicFrame>
        <p:nvGraphicFramePr>
          <p:cNvPr id="24" name="Content Placeholder 23">
            <a:extLst>
              <a:ext uri="{FF2B5EF4-FFF2-40B4-BE49-F238E27FC236}">
                <a16:creationId xmlns:a16="http://schemas.microsoft.com/office/drawing/2014/main" id="{5EBB63D3-EC7F-4F34-0B4C-A26EF2ECCAAD}"/>
              </a:ext>
            </a:extLst>
          </p:cNvPr>
          <p:cNvGraphicFramePr>
            <a:graphicFrameLocks noGrp="1"/>
          </p:cNvGraphicFramePr>
          <p:nvPr>
            <p:ph sz="quarter" idx="14"/>
            <p:extLst>
              <p:ext uri="{D42A27DB-BD31-4B8C-83A1-F6EECF244321}">
                <p14:modId xmlns:p14="http://schemas.microsoft.com/office/powerpoint/2010/main" val="323808228"/>
              </p:ext>
            </p:extLst>
          </p:nvPr>
        </p:nvGraphicFramePr>
        <p:xfrm>
          <a:off x="579261" y="312814"/>
          <a:ext cx="11029950" cy="31212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Content Placeholder 3">
            <a:extLst>
              <a:ext uri="{FF2B5EF4-FFF2-40B4-BE49-F238E27FC236}">
                <a16:creationId xmlns:a16="http://schemas.microsoft.com/office/drawing/2014/main" id="{FD858433-CF8B-76D1-02AC-2160897E07D6}"/>
              </a:ext>
            </a:extLst>
          </p:cNvPr>
          <p:cNvGraphicFramePr>
            <a:graphicFrameLocks/>
          </p:cNvGraphicFramePr>
          <p:nvPr>
            <p:extLst>
              <p:ext uri="{D42A27DB-BD31-4B8C-83A1-F6EECF244321}">
                <p14:modId xmlns:p14="http://schemas.microsoft.com/office/powerpoint/2010/main" val="927716236"/>
              </p:ext>
            </p:extLst>
          </p:nvPr>
        </p:nvGraphicFramePr>
        <p:xfrm>
          <a:off x="576439" y="3400683"/>
          <a:ext cx="11032772" cy="2811780"/>
        </p:xfrm>
        <a:graphic>
          <a:graphicData uri="http://schemas.openxmlformats.org/drawingml/2006/table">
            <a:tbl>
              <a:tblPr firstRow="1" bandRow="1">
                <a:tableStyleId>{5C22544A-7EE6-4342-B048-85BDC9FD1C3A}</a:tableStyleId>
              </a:tblPr>
              <a:tblGrid>
                <a:gridCol w="4465777">
                  <a:extLst>
                    <a:ext uri="{9D8B030D-6E8A-4147-A177-3AD203B41FA5}">
                      <a16:colId xmlns:a16="http://schemas.microsoft.com/office/drawing/2014/main" val="2866950315"/>
                    </a:ext>
                  </a:extLst>
                </a:gridCol>
                <a:gridCol w="6566995">
                  <a:extLst>
                    <a:ext uri="{9D8B030D-6E8A-4147-A177-3AD203B41FA5}">
                      <a16:colId xmlns:a16="http://schemas.microsoft.com/office/drawing/2014/main" val="529060423"/>
                    </a:ext>
                  </a:extLst>
                </a:gridCol>
              </a:tblGrid>
              <a:tr h="146773">
                <a:tc>
                  <a:txBody>
                    <a:bodyPr/>
                    <a:lstStyle/>
                    <a:p>
                      <a:r>
                        <a:rPr lang="en-US" sz="1050"/>
                        <a:t>Upcoming Milestone</a:t>
                      </a:r>
                    </a:p>
                  </a:txBody>
                  <a:tcPr/>
                </a:tc>
                <a:tc>
                  <a:txBody>
                    <a:bodyPr/>
                    <a:lstStyle/>
                    <a:p>
                      <a:r>
                        <a:rPr lang="en-US" sz="1050"/>
                        <a:t>Description</a:t>
                      </a:r>
                    </a:p>
                  </a:txBody>
                  <a:tcPr/>
                </a:tc>
                <a:extLst>
                  <a:ext uri="{0D108BD9-81ED-4DB2-BD59-A6C34878D82A}">
                    <a16:rowId xmlns:a16="http://schemas.microsoft.com/office/drawing/2014/main" val="380243269"/>
                  </a:ext>
                </a:extLst>
              </a:tr>
              <a:tr h="2401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kern="1200">
                          <a:solidFill>
                            <a:schemeClr val="dk1"/>
                          </a:solidFill>
                          <a:effectLst/>
                          <a:latin typeface="+mn-lt"/>
                          <a:ea typeface="+mn-ea"/>
                          <a:cs typeface="+mn-cs"/>
                        </a:rPr>
                        <a:t>Post IT/Contact Center Request for Proposals (June)</a:t>
                      </a:r>
                    </a:p>
                  </a:txBody>
                  <a:tcPr/>
                </a:tc>
                <a:tc>
                  <a:txBody>
                    <a:bodyPr/>
                    <a:lstStyle/>
                    <a:p>
                      <a:r>
                        <a:rPr lang="en-US" sz="1050" kern="1200">
                          <a:solidFill>
                            <a:schemeClr val="dk1"/>
                          </a:solidFill>
                          <a:effectLst/>
                          <a:latin typeface="+mn-lt"/>
                          <a:ea typeface="+mn-ea"/>
                          <a:cs typeface="+mn-cs"/>
                        </a:rPr>
                        <a:t>Finalize drafting, collect necessary approvals and publish RFP for Marketplace IT platform and contact center vendor</a:t>
                      </a:r>
                      <a:r>
                        <a:rPr lang="en-US" sz="1050">
                          <a:effectLst/>
                        </a:rPr>
                        <a:t> </a:t>
                      </a:r>
                      <a:endParaRPr lang="en-US" sz="1050"/>
                    </a:p>
                  </a:txBody>
                  <a:tcPr/>
                </a:tc>
                <a:extLst>
                  <a:ext uri="{0D108BD9-81ED-4DB2-BD59-A6C34878D82A}">
                    <a16:rowId xmlns:a16="http://schemas.microsoft.com/office/drawing/2014/main" val="4022110799"/>
                  </a:ext>
                </a:extLst>
              </a:tr>
              <a:tr h="2401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kern="1200">
                          <a:solidFill>
                            <a:schemeClr val="dk1"/>
                          </a:solidFill>
                          <a:effectLst/>
                          <a:latin typeface="+mn-lt"/>
                          <a:ea typeface="+mn-ea"/>
                          <a:cs typeface="+mn-cs"/>
                        </a:rPr>
                        <a:t>Award 2025 Navigator Grants (July)</a:t>
                      </a:r>
                    </a:p>
                  </a:txBody>
                  <a:tcPr/>
                </a:tc>
                <a:tc>
                  <a:txBody>
                    <a:bodyPr/>
                    <a:lstStyle/>
                    <a:p>
                      <a:r>
                        <a:rPr lang="en-US" sz="1050" kern="1200">
                          <a:solidFill>
                            <a:schemeClr val="dk1"/>
                          </a:solidFill>
                          <a:effectLst/>
                          <a:latin typeface="+mn-lt"/>
                          <a:ea typeface="+mn-ea"/>
                          <a:cs typeface="+mn-cs"/>
                        </a:rPr>
                        <a:t>Navigator grantee organizations receive notices of award; grant agreements are executed</a:t>
                      </a:r>
                      <a:r>
                        <a:rPr lang="en-US" sz="1050">
                          <a:effectLst/>
                        </a:rPr>
                        <a:t> </a:t>
                      </a:r>
                      <a:endParaRPr lang="en-US" sz="1050"/>
                    </a:p>
                  </a:txBody>
                  <a:tcPr/>
                </a:tc>
                <a:extLst>
                  <a:ext uri="{0D108BD9-81ED-4DB2-BD59-A6C34878D82A}">
                    <a16:rowId xmlns:a16="http://schemas.microsoft.com/office/drawing/2014/main" val="1988365422"/>
                  </a:ext>
                </a:extLst>
              </a:tr>
              <a:tr h="3335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a:t>Submit advance planning document (APD) and cost-allocation plan (CAP) requests to CMS (July)</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a:t>Coordinate with HFS and DHS on a request for federal match funding to support the development of platform technology that benefits Illinois’s Medicaid programs </a:t>
                      </a:r>
                    </a:p>
                  </a:txBody>
                  <a:tcPr/>
                </a:tc>
                <a:extLst>
                  <a:ext uri="{0D108BD9-81ED-4DB2-BD59-A6C34878D82A}">
                    <a16:rowId xmlns:a16="http://schemas.microsoft.com/office/drawing/2014/main" val="855133313"/>
                  </a:ext>
                </a:extLst>
              </a:tr>
              <a:tr h="42697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a:t>Submit Exchange Blueprint application to federal CMS (August)</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a:t>The Blueprint application describes a state’s progress in meeting regulatory requirements governing legal, technological and operational functions that must be in place in order to gain CMS approval for transition to an SBM-FP and a full SBM </a:t>
                      </a:r>
                    </a:p>
                  </a:txBody>
                  <a:tcPr/>
                </a:tc>
                <a:extLst>
                  <a:ext uri="{0D108BD9-81ED-4DB2-BD59-A6C34878D82A}">
                    <a16:rowId xmlns:a16="http://schemas.microsoft.com/office/drawing/2014/main" val="596725381"/>
                  </a:ext>
                </a:extLst>
              </a:tr>
              <a:tr h="2401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a:t>Execute contract with IT/Contact Center vendor (October)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a:t>Award and finalize the contract with the finalist vendor </a:t>
                      </a:r>
                    </a:p>
                  </a:txBody>
                  <a:tcPr/>
                </a:tc>
                <a:extLst>
                  <a:ext uri="{0D108BD9-81ED-4DB2-BD59-A6C34878D82A}">
                    <a16:rowId xmlns:a16="http://schemas.microsoft.com/office/drawing/2014/main" val="1334815943"/>
                  </a:ext>
                </a:extLst>
              </a:tr>
              <a:tr h="2401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b="1"/>
                        <a:t>Hire Marketplace leadership team (October)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a:t>Fill key leadership positions to assist with subsequent hiring phases and begin program design </a:t>
                      </a:r>
                    </a:p>
                  </a:txBody>
                  <a:tcPr/>
                </a:tc>
                <a:extLst>
                  <a:ext uri="{0D108BD9-81ED-4DB2-BD59-A6C34878D82A}">
                    <a16:rowId xmlns:a16="http://schemas.microsoft.com/office/drawing/2014/main" val="2940124317"/>
                  </a:ext>
                </a:extLst>
              </a:tr>
              <a:tr h="3335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b="1" kern="1200">
                          <a:solidFill>
                            <a:schemeClr val="dk1"/>
                          </a:solidFill>
                          <a:effectLst/>
                          <a:latin typeface="+mn-lt"/>
                          <a:ea typeface="+mn-ea"/>
                          <a:cs typeface="+mn-cs"/>
                        </a:rPr>
                        <a:t>Launch Illinois’s State-Based Marketplace on the Federal Platform (SBM-FP) (November)</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50"/>
                        <a:t>Complete all dependent activities—including QHP certification, navigator program implementation and marketing—and launch SBM-FP in accordance with state legislation and federal regulations </a:t>
                      </a:r>
                    </a:p>
                  </a:txBody>
                  <a:tcPr/>
                </a:tc>
                <a:extLst>
                  <a:ext uri="{0D108BD9-81ED-4DB2-BD59-A6C34878D82A}">
                    <a16:rowId xmlns:a16="http://schemas.microsoft.com/office/drawing/2014/main" val="4122632168"/>
                  </a:ext>
                </a:extLst>
              </a:tr>
            </a:tbl>
          </a:graphicData>
        </a:graphic>
      </p:graphicFrame>
    </p:spTree>
    <p:extLst>
      <p:ext uri="{BB962C8B-B14F-4D97-AF65-F5344CB8AC3E}">
        <p14:creationId xmlns:p14="http://schemas.microsoft.com/office/powerpoint/2010/main" val="1260335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5EB18725-F2B3-CFAA-3B5A-83E638FC925C}"/>
              </a:ext>
            </a:extLst>
          </p:cNvPr>
          <p:cNvSpPr>
            <a:spLocks noGrp="1"/>
          </p:cNvSpPr>
          <p:nvPr>
            <p:ph type="subTitle" idx="1"/>
          </p:nvPr>
        </p:nvSpPr>
        <p:spPr>
          <a:xfrm>
            <a:off x="579967" y="1107779"/>
            <a:ext cx="11032066" cy="683264"/>
          </a:xfrm>
        </p:spPr>
        <p:txBody>
          <a:bodyPr/>
          <a:lstStyle/>
          <a:p>
            <a:r>
              <a:rPr lang="en-US"/>
              <a:t>The below chart shows the overall ranking of policy topics by HBEAC members. The top overall ranking was for </a:t>
            </a:r>
            <a:r>
              <a:rPr lang="en-US" b="1"/>
              <a:t>eligibility and enrollment policies and procedures</a:t>
            </a:r>
            <a:r>
              <a:rPr lang="en-US"/>
              <a:t>.  Additionally, variance in response was calculated, which showed relative congruence with the top and bottom rankings, but more divergence with topics ranked towards the middle. </a:t>
            </a:r>
          </a:p>
        </p:txBody>
      </p:sp>
      <p:sp>
        <p:nvSpPr>
          <p:cNvPr id="5" name="Title 4">
            <a:extLst>
              <a:ext uri="{FF2B5EF4-FFF2-40B4-BE49-F238E27FC236}">
                <a16:creationId xmlns:a16="http://schemas.microsoft.com/office/drawing/2014/main" id="{5DC80C3A-F75F-9E81-5252-F93F66ECBBA4}"/>
              </a:ext>
            </a:extLst>
          </p:cNvPr>
          <p:cNvSpPr>
            <a:spLocks noGrp="1"/>
          </p:cNvSpPr>
          <p:nvPr>
            <p:ph type="title"/>
          </p:nvPr>
        </p:nvSpPr>
        <p:spPr/>
        <p:txBody>
          <a:bodyPr>
            <a:normAutofit fontScale="90000"/>
          </a:bodyPr>
          <a:lstStyle/>
          <a:p>
            <a:r>
              <a:rPr lang="en-US"/>
              <a:t>IL HBEAC Member Survey Feedback</a:t>
            </a:r>
          </a:p>
        </p:txBody>
      </p:sp>
      <p:graphicFrame>
        <p:nvGraphicFramePr>
          <p:cNvPr id="3" name="Chart 2">
            <a:extLst>
              <a:ext uri="{FF2B5EF4-FFF2-40B4-BE49-F238E27FC236}">
                <a16:creationId xmlns:a16="http://schemas.microsoft.com/office/drawing/2014/main" id="{A867A1C4-CEAF-7C55-F957-5955DFB8FDAD}"/>
              </a:ext>
            </a:extLst>
          </p:cNvPr>
          <p:cNvGraphicFramePr>
            <a:graphicFrameLocks/>
          </p:cNvGraphicFramePr>
          <p:nvPr>
            <p:extLst>
              <p:ext uri="{D42A27DB-BD31-4B8C-83A1-F6EECF244321}">
                <p14:modId xmlns:p14="http://schemas.microsoft.com/office/powerpoint/2010/main" val="2840070766"/>
              </p:ext>
            </p:extLst>
          </p:nvPr>
        </p:nvGraphicFramePr>
        <p:xfrm>
          <a:off x="579967" y="1866122"/>
          <a:ext cx="11032066" cy="43387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02035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251FEE73-2118-5945-C651-075ACFFF6C4E}"/>
              </a:ext>
            </a:extLst>
          </p:cNvPr>
          <p:cNvSpPr>
            <a:spLocks noGrp="1"/>
          </p:cNvSpPr>
          <p:nvPr>
            <p:ph type="body" sz="quarter" idx="14"/>
          </p:nvPr>
        </p:nvSpPr>
        <p:spPr>
          <a:xfrm>
            <a:off x="3181350" y="2957430"/>
            <a:ext cx="5829299" cy="943140"/>
          </a:xfrm>
        </p:spPr>
        <p:txBody>
          <a:bodyPr/>
          <a:lstStyle/>
          <a:p>
            <a:pPr algn="ctr"/>
            <a:r>
              <a:rPr lang="en-US"/>
              <a:t>Director’s Report</a:t>
            </a:r>
          </a:p>
        </p:txBody>
      </p:sp>
      <p:sp>
        <p:nvSpPr>
          <p:cNvPr id="2" name="Slide Number Placeholder 1">
            <a:extLst>
              <a:ext uri="{FF2B5EF4-FFF2-40B4-BE49-F238E27FC236}">
                <a16:creationId xmlns:a16="http://schemas.microsoft.com/office/drawing/2014/main" id="{1D2EC964-57D9-3A9D-F1DB-941564C43771}"/>
              </a:ext>
            </a:extLst>
          </p:cNvPr>
          <p:cNvSpPr>
            <a:spLocks noGrp="1"/>
          </p:cNvSpPr>
          <p:nvPr>
            <p:ph type="sldNum" sz="quarter" idx="12"/>
          </p:nvPr>
        </p:nvSpPr>
        <p:spPr/>
        <p:txBody>
          <a:bodyPr/>
          <a:lstStyle/>
          <a:p>
            <a:fld id="{1B021FA1-46B0-C844-B169-F504AC2B5D39}" type="slidenum">
              <a:rPr lang="en-US" smtClean="0"/>
              <a:t>8</a:t>
            </a:fld>
            <a:endParaRPr lang="en-US"/>
          </a:p>
        </p:txBody>
      </p:sp>
    </p:spTree>
    <p:extLst>
      <p:ext uri="{BB962C8B-B14F-4D97-AF65-F5344CB8AC3E}">
        <p14:creationId xmlns:p14="http://schemas.microsoft.com/office/powerpoint/2010/main" val="3107965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251FEE73-2118-5945-C651-075ACFFF6C4E}"/>
              </a:ext>
            </a:extLst>
          </p:cNvPr>
          <p:cNvSpPr>
            <a:spLocks noGrp="1"/>
          </p:cNvSpPr>
          <p:nvPr>
            <p:ph type="body" sz="quarter" idx="14"/>
          </p:nvPr>
        </p:nvSpPr>
        <p:spPr>
          <a:xfrm>
            <a:off x="1489448" y="2460625"/>
            <a:ext cx="9213103" cy="1936750"/>
          </a:xfrm>
        </p:spPr>
        <p:txBody>
          <a:bodyPr>
            <a:noAutofit/>
          </a:bodyPr>
          <a:lstStyle/>
          <a:p>
            <a:pPr algn="ctr"/>
            <a:r>
              <a:rPr lang="en-US"/>
              <a:t>Overview of Current Illinois Health Marketplace</a:t>
            </a:r>
          </a:p>
        </p:txBody>
      </p:sp>
      <p:sp>
        <p:nvSpPr>
          <p:cNvPr id="3" name="Slide Number Placeholder 2">
            <a:extLst>
              <a:ext uri="{FF2B5EF4-FFF2-40B4-BE49-F238E27FC236}">
                <a16:creationId xmlns:a16="http://schemas.microsoft.com/office/drawing/2014/main" id="{87A48BBC-C81A-EC1C-196F-5B4CFBCAA251}"/>
              </a:ext>
            </a:extLst>
          </p:cNvPr>
          <p:cNvSpPr>
            <a:spLocks noGrp="1"/>
          </p:cNvSpPr>
          <p:nvPr>
            <p:ph type="sldNum" sz="quarter" idx="12"/>
          </p:nvPr>
        </p:nvSpPr>
        <p:spPr/>
        <p:txBody>
          <a:bodyPr/>
          <a:lstStyle/>
          <a:p>
            <a:fld id="{1B021FA1-46B0-C844-B169-F504AC2B5D39}" type="slidenum">
              <a:rPr lang="en-US" smtClean="0"/>
              <a:t>9</a:t>
            </a:fld>
            <a:endParaRPr lang="en-US"/>
          </a:p>
        </p:txBody>
      </p:sp>
    </p:spTree>
    <p:extLst>
      <p:ext uri="{BB962C8B-B14F-4D97-AF65-F5344CB8AC3E}">
        <p14:creationId xmlns:p14="http://schemas.microsoft.com/office/powerpoint/2010/main" val="3119691529"/>
      </p:ext>
    </p:extLst>
  </p:cSld>
  <p:clrMapOvr>
    <a:masterClrMapping/>
  </p:clrMapOvr>
</p:sld>
</file>

<file path=ppt/theme/theme1.xml><?xml version="1.0" encoding="utf-8"?>
<a:theme xmlns:a="http://schemas.openxmlformats.org/drawingml/2006/main" name="Cover Layouts">
  <a:themeElements>
    <a:clrScheme name="GCI Powerpoint Theme">
      <a:dk1>
        <a:srgbClr val="000000"/>
      </a:dk1>
      <a:lt1>
        <a:srgbClr val="FFFFFF"/>
      </a:lt1>
      <a:dk2>
        <a:srgbClr val="EF5F06"/>
      </a:dk2>
      <a:lt2>
        <a:srgbClr val="FEFFFF"/>
      </a:lt2>
      <a:accent1>
        <a:srgbClr val="F26004"/>
      </a:accent1>
      <a:accent2>
        <a:srgbClr val="C95000"/>
      </a:accent2>
      <a:accent3>
        <a:srgbClr val="F29123"/>
      </a:accent3>
      <a:accent4>
        <a:srgbClr val="F06005"/>
      </a:accent4>
      <a:accent5>
        <a:srgbClr val="F26001"/>
      </a:accent5>
      <a:accent6>
        <a:srgbClr val="F26001"/>
      </a:accent6>
      <a:hlink>
        <a:srgbClr val="F16104"/>
      </a:hlink>
      <a:folHlink>
        <a:srgbClr val="F2600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Full Color Logo">
  <a:themeElements>
    <a:clrScheme name="GCI Powerpoint Theme">
      <a:dk1>
        <a:srgbClr val="000000"/>
      </a:dk1>
      <a:lt1>
        <a:srgbClr val="FFFFFF"/>
      </a:lt1>
      <a:dk2>
        <a:srgbClr val="EF5F06"/>
      </a:dk2>
      <a:lt2>
        <a:srgbClr val="FEFFFF"/>
      </a:lt2>
      <a:accent1>
        <a:srgbClr val="F26004"/>
      </a:accent1>
      <a:accent2>
        <a:srgbClr val="C95000"/>
      </a:accent2>
      <a:accent3>
        <a:srgbClr val="F29123"/>
      </a:accent3>
      <a:accent4>
        <a:srgbClr val="F06005"/>
      </a:accent4>
      <a:accent5>
        <a:srgbClr val="F26001"/>
      </a:accent5>
      <a:accent6>
        <a:srgbClr val="F26001"/>
      </a:accent6>
      <a:hlink>
        <a:srgbClr val="F16104"/>
      </a:hlink>
      <a:folHlink>
        <a:srgbClr val="F2600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Inverse Logo">
  <a:themeElements>
    <a:clrScheme name="GCI Powerpoint Theme">
      <a:dk1>
        <a:srgbClr val="000000"/>
      </a:dk1>
      <a:lt1>
        <a:srgbClr val="FFFFFF"/>
      </a:lt1>
      <a:dk2>
        <a:srgbClr val="EF5F06"/>
      </a:dk2>
      <a:lt2>
        <a:srgbClr val="FEFFFF"/>
      </a:lt2>
      <a:accent1>
        <a:srgbClr val="F26004"/>
      </a:accent1>
      <a:accent2>
        <a:srgbClr val="C95000"/>
      </a:accent2>
      <a:accent3>
        <a:srgbClr val="F29123"/>
      </a:accent3>
      <a:accent4>
        <a:srgbClr val="F06005"/>
      </a:accent4>
      <a:accent5>
        <a:srgbClr val="F26001"/>
      </a:accent5>
      <a:accent6>
        <a:srgbClr val="F26001"/>
      </a:accent6>
      <a:hlink>
        <a:srgbClr val="F16104"/>
      </a:hlink>
      <a:folHlink>
        <a:srgbClr val="F2600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GCI Graphcs">
  <a:themeElements>
    <a:clrScheme name="GCI Powerpoint Theme">
      <a:dk1>
        <a:srgbClr val="000000"/>
      </a:dk1>
      <a:lt1>
        <a:srgbClr val="FFFFFF"/>
      </a:lt1>
      <a:dk2>
        <a:srgbClr val="EF5F06"/>
      </a:dk2>
      <a:lt2>
        <a:srgbClr val="FEFFFF"/>
      </a:lt2>
      <a:accent1>
        <a:srgbClr val="F26004"/>
      </a:accent1>
      <a:accent2>
        <a:srgbClr val="C95000"/>
      </a:accent2>
      <a:accent3>
        <a:srgbClr val="F29123"/>
      </a:accent3>
      <a:accent4>
        <a:srgbClr val="F06005"/>
      </a:accent4>
      <a:accent5>
        <a:srgbClr val="F26001"/>
      </a:accent5>
      <a:accent6>
        <a:srgbClr val="F26001"/>
      </a:accent6>
      <a:hlink>
        <a:srgbClr val="F16104"/>
      </a:hlink>
      <a:folHlink>
        <a:srgbClr val="F2600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48F53DDCA1FFD40B326ADCD48CBC0D6" ma:contentTypeVersion="14" ma:contentTypeDescription="Create a new document." ma:contentTypeScope="" ma:versionID="c10817d581f8c01500ffd6a1235f730f">
  <xsd:schema xmlns:xsd="http://www.w3.org/2001/XMLSchema" xmlns:xs="http://www.w3.org/2001/XMLSchema" xmlns:p="http://schemas.microsoft.com/office/2006/metadata/properties" xmlns:ns2="8832e238-b03a-4ed3-8079-5b5586fd8db7" xmlns:ns3="bd481214-a69e-43e1-a58b-c8b43e9410dc" targetNamespace="http://schemas.microsoft.com/office/2006/metadata/properties" ma:root="true" ma:fieldsID="c78cf97e3e18205bae9c827fec05cbe6" ns2:_="" ns3:_="">
    <xsd:import namespace="8832e238-b03a-4ed3-8079-5b5586fd8db7"/>
    <xsd:import namespace="bd481214-a69e-43e1-a58b-c8b43e9410d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GenerationTime" minOccurs="0"/>
                <xsd:element ref="ns2:MediaServiceEventHashCode" minOccurs="0"/>
                <xsd:element ref="ns2:MediaServiceDateTaken" minOccurs="0"/>
                <xsd:element ref="ns2:MediaLengthInSeconds"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32e238-b03a-4ed3-8079-5b5586fd8d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4bd80cb-b55d-4a01-be99-577b45a2ddc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d481214-a69e-43e1-a58b-c8b43e9410d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811d0439-41fc-403f-ae13-fc715fc972e8}" ma:internalName="TaxCatchAll" ma:showField="CatchAllData" ma:web="bd481214-a69e-43e1-a58b-c8b43e9410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d481214-a69e-43e1-a58b-c8b43e9410dc" xsi:nil="true"/>
    <lcf76f155ced4ddcb4097134ff3c332f xmlns="8832e238-b03a-4ed3-8079-5b5586fd8db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8E21944-2CCF-48EB-909F-07204CFAE418}">
  <ds:schemaRefs>
    <ds:schemaRef ds:uri="http://schemas.microsoft.com/sharepoint/v3/contenttype/forms"/>
  </ds:schemaRefs>
</ds:datastoreItem>
</file>

<file path=customXml/itemProps2.xml><?xml version="1.0" encoding="utf-8"?>
<ds:datastoreItem xmlns:ds="http://schemas.openxmlformats.org/officeDocument/2006/customXml" ds:itemID="{1097BD11-B41D-4616-B0B8-1C402B11B498}">
  <ds:schemaRefs>
    <ds:schemaRef ds:uri="8832e238-b03a-4ed3-8079-5b5586fd8db7"/>
    <ds:schemaRef ds:uri="bd481214-a69e-43e1-a58b-c8b43e9410d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5484D67-F6AF-4143-9F2D-C084FAB9DCC2}">
  <ds:schemaRefs>
    <ds:schemaRef ds:uri="http://purl.org/dc/elements/1.1/"/>
    <ds:schemaRef ds:uri="http://schemas.microsoft.com/office/2006/metadata/properties"/>
    <ds:schemaRef ds:uri="8832e238-b03a-4ed3-8079-5b5586fd8db7"/>
    <ds:schemaRef ds:uri="bd481214-a69e-43e1-a58b-c8b43e9410dc"/>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1464</Words>
  <Application>Microsoft Office PowerPoint</Application>
  <PresentationFormat>Widescreen</PresentationFormat>
  <Paragraphs>156</Paragraphs>
  <Slides>68</Slides>
  <Notes>0</Notes>
  <HiddenSlides>1</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68</vt:i4>
      </vt:variant>
    </vt:vector>
  </HeadingPairs>
  <TitlesOfParts>
    <vt:vector size="77" baseType="lpstr">
      <vt:lpstr>Aptos</vt:lpstr>
      <vt:lpstr>Arial</vt:lpstr>
      <vt:lpstr>Arial Black</vt:lpstr>
      <vt:lpstr>Courier New</vt:lpstr>
      <vt:lpstr>Symbol</vt:lpstr>
      <vt:lpstr>Cover Layouts</vt:lpstr>
      <vt:lpstr>Full Color Logo</vt:lpstr>
      <vt:lpstr>Inverse Logo</vt:lpstr>
      <vt:lpstr>GCI Graphcs</vt:lpstr>
      <vt:lpstr>PowerPoint Presentation</vt:lpstr>
      <vt:lpstr>PowerPoint Presentation</vt:lpstr>
      <vt:lpstr>PowerPoint Presentation</vt:lpstr>
      <vt:lpstr>PowerPoint Presentation</vt:lpstr>
      <vt:lpstr>PowerPoint Presentation</vt:lpstr>
      <vt:lpstr>PowerPoint Presentation</vt:lpstr>
      <vt:lpstr>IL HBEAC Member Survey Feedback</vt:lpstr>
      <vt:lpstr>PowerPoint Presentation</vt:lpstr>
      <vt:lpstr>PowerPoint Presentation</vt:lpstr>
      <vt:lpstr>Overview of 2024 Illinois On-Exchange Plans </vt:lpstr>
      <vt:lpstr>2024 Illinois Exchange Plan Analysis: Issuers</vt:lpstr>
      <vt:lpstr>PowerPoint Presentation</vt:lpstr>
      <vt:lpstr>2024 Illinois Exchange Plan Analysis: Rates</vt:lpstr>
      <vt:lpstr>Eligibility and Enrollment Statistics </vt:lpstr>
      <vt:lpstr>Eligibility and Enrollment Statistics</vt:lpstr>
      <vt:lpstr>Eligibility and Enrollment Statistics</vt:lpstr>
      <vt:lpstr>Eligibility and Enrollment Statistics</vt:lpstr>
      <vt:lpstr>Eligibility and Enrollment Statistics</vt:lpstr>
      <vt:lpstr>PowerPoint Presentation</vt:lpstr>
      <vt:lpstr>Milestones and Timeline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Upcoming Milestones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 Wead</dc:creator>
  <cp:lastModifiedBy>Taylor, Brodie</cp:lastModifiedBy>
  <cp:revision>119</cp:revision>
  <dcterms:created xsi:type="dcterms:W3CDTF">2024-03-25T00:53:29Z</dcterms:created>
  <dcterms:modified xsi:type="dcterms:W3CDTF">2024-06-14T23:05:03Z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0x010100548F53DDCA1FFD40B326ADCD48CBC0D6</vt:lpwstr>
  </property>
  <property fmtid="{D5CDD505-2E9C-101B-9397-08002B2CF9AE}" pid="3" name="MediaServiceImageTags">
    <vt:lpwstr/>
  </property>
  <property fmtid="{D5CDD505-2E9C-101B-9397-08002B2CF9AE}" pid="4" name="Order">
    <vt:r8>575300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_SharedFileIndex">
    <vt:lpwstr/>
  </property>
  <property fmtid="{D5CDD505-2E9C-101B-9397-08002B2CF9AE}" pid="12" name="_SourceUrl">
    <vt:lpwstr/>
  </property>
</Properties>
</file>